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5664" r:id="rId5"/>
    <p:sldMasterId id="2147485676" r:id="rId6"/>
  </p:sldMasterIdLst>
  <p:notesMasterIdLst>
    <p:notesMasterId r:id="rId85"/>
  </p:notesMasterIdLst>
  <p:sldIdLst>
    <p:sldId id="13754" r:id="rId7"/>
    <p:sldId id="14438" r:id="rId8"/>
    <p:sldId id="18205" r:id="rId9"/>
    <p:sldId id="18206" r:id="rId10"/>
    <p:sldId id="18207" r:id="rId11"/>
    <p:sldId id="18208" r:id="rId12"/>
    <p:sldId id="20099" r:id="rId13"/>
    <p:sldId id="18209" r:id="rId14"/>
    <p:sldId id="18210" r:id="rId15"/>
    <p:sldId id="20100" r:id="rId16"/>
    <p:sldId id="18211" r:id="rId17"/>
    <p:sldId id="20101" r:id="rId18"/>
    <p:sldId id="22322" r:id="rId19"/>
    <p:sldId id="22330" r:id="rId20"/>
    <p:sldId id="22331" r:id="rId21"/>
    <p:sldId id="22332" r:id="rId22"/>
    <p:sldId id="22333" r:id="rId23"/>
    <p:sldId id="22334" r:id="rId24"/>
    <p:sldId id="22335" r:id="rId25"/>
    <p:sldId id="22336" r:id="rId26"/>
    <p:sldId id="20237" r:id="rId27"/>
    <p:sldId id="256" r:id="rId28"/>
    <p:sldId id="257" r:id="rId29"/>
    <p:sldId id="258" r:id="rId30"/>
    <p:sldId id="259" r:id="rId31"/>
    <p:sldId id="20240" r:id="rId32"/>
    <p:sldId id="20241" r:id="rId33"/>
    <p:sldId id="20239" r:id="rId34"/>
    <p:sldId id="20195" r:id="rId35"/>
    <p:sldId id="22337" r:id="rId36"/>
    <p:sldId id="22338" r:id="rId37"/>
    <p:sldId id="22339" r:id="rId38"/>
    <p:sldId id="22340" r:id="rId39"/>
    <p:sldId id="22341" r:id="rId40"/>
    <p:sldId id="22342" r:id="rId41"/>
    <p:sldId id="22343" r:id="rId42"/>
    <p:sldId id="22344" r:id="rId43"/>
    <p:sldId id="20250" r:id="rId44"/>
    <p:sldId id="269" r:id="rId45"/>
    <p:sldId id="22345" r:id="rId46"/>
    <p:sldId id="22346" r:id="rId47"/>
    <p:sldId id="22347" r:id="rId48"/>
    <p:sldId id="22348" r:id="rId49"/>
    <p:sldId id="22349" r:id="rId50"/>
    <p:sldId id="22350" r:id="rId51"/>
    <p:sldId id="22351" r:id="rId52"/>
    <p:sldId id="22352" r:id="rId53"/>
    <p:sldId id="22353" r:id="rId54"/>
    <p:sldId id="22354" r:id="rId55"/>
    <p:sldId id="21938" r:id="rId56"/>
    <p:sldId id="20244" r:id="rId57"/>
    <p:sldId id="22355" r:id="rId58"/>
    <p:sldId id="22356" r:id="rId59"/>
    <p:sldId id="22357" r:id="rId60"/>
    <p:sldId id="22358" r:id="rId61"/>
    <p:sldId id="260" r:id="rId62"/>
    <p:sldId id="272" r:id="rId63"/>
    <p:sldId id="261" r:id="rId64"/>
    <p:sldId id="262" r:id="rId65"/>
    <p:sldId id="273" r:id="rId66"/>
    <p:sldId id="263" r:id="rId67"/>
    <p:sldId id="264" r:id="rId68"/>
    <p:sldId id="274" r:id="rId69"/>
    <p:sldId id="20242" r:id="rId70"/>
    <p:sldId id="20245" r:id="rId71"/>
    <p:sldId id="19575" r:id="rId72"/>
    <p:sldId id="20246" r:id="rId73"/>
    <p:sldId id="20167" r:id="rId74"/>
    <p:sldId id="20168" r:id="rId75"/>
    <p:sldId id="20169" r:id="rId76"/>
    <p:sldId id="20170" r:id="rId77"/>
    <p:sldId id="20171" r:id="rId78"/>
    <p:sldId id="20248" r:id="rId79"/>
    <p:sldId id="20249" r:id="rId80"/>
    <p:sldId id="13878" r:id="rId81"/>
    <p:sldId id="18318" r:id="rId82"/>
    <p:sldId id="22188" r:id="rId83"/>
    <p:sldId id="19745" r:id="rId84"/>
  </p:sldIdLst>
  <p:sldSz cx="1016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998413ED-81D4-43E2-B9AE-2D0A7F1A732E}">
          <p14:sldIdLst>
            <p14:sldId id="13754"/>
            <p14:sldId id="14438"/>
          </p14:sldIdLst>
        </p14:section>
        <p14:section name="사도신경" id="{B982A8E5-7830-453B-89AD-884C7D84A622}">
          <p14:sldIdLst>
            <p14:sldId id="18205"/>
            <p14:sldId id="18206"/>
            <p14:sldId id="18207"/>
            <p14:sldId id="18208"/>
            <p14:sldId id="20099"/>
            <p14:sldId id="18209"/>
            <p14:sldId id="18210"/>
            <p14:sldId id="20100"/>
            <p14:sldId id="18211"/>
            <p14:sldId id="20101"/>
          </p14:sldIdLst>
        </p14:section>
        <p14:section name="교독문" id="{BAFFDCFB-706B-449F-836C-0036030DCF5A}">
          <p14:sldIdLst>
            <p14:sldId id="22322"/>
            <p14:sldId id="22330"/>
            <p14:sldId id="22331"/>
            <p14:sldId id="22332"/>
            <p14:sldId id="22333"/>
            <p14:sldId id="22334"/>
            <p14:sldId id="22335"/>
            <p14:sldId id="22336"/>
          </p14:sldIdLst>
        </p14:section>
        <p14:section name="찬송 1" id="{1FA3DB03-0990-47F2-B45B-65D2842B84F3}">
          <p14:sldIdLst>
            <p14:sldId id="20237"/>
            <p14:sldId id="256"/>
            <p14:sldId id="257"/>
            <p14:sldId id="258"/>
            <p14:sldId id="259"/>
            <p14:sldId id="20240"/>
          </p14:sldIdLst>
        </p14:section>
        <p14:section name="대표기도" id="{D335FF4E-93BB-41E2-B3BA-CF5FAB2DBD77}">
          <p14:sldIdLst>
            <p14:sldId id="20241"/>
            <p14:sldId id="20239"/>
          </p14:sldIdLst>
        </p14:section>
        <p14:section name="성경봉독" id="{14C4224F-1A9A-440C-8DD3-EF0C37724C7E}">
          <p14:sldIdLst>
            <p14:sldId id="20195"/>
            <p14:sldId id="22337"/>
            <p14:sldId id="22338"/>
            <p14:sldId id="22339"/>
            <p14:sldId id="22340"/>
            <p14:sldId id="22341"/>
            <p14:sldId id="22342"/>
            <p14:sldId id="22343"/>
            <p14:sldId id="22344"/>
            <p14:sldId id="20250"/>
          </p14:sldIdLst>
        </p14:section>
        <p14:section name="말씀 선포" id="{57C735B8-3A0F-45EA-B7F0-D0C7E3B7A96D}">
          <p14:sldIdLst>
            <p14:sldId id="269"/>
            <p14:sldId id="22345"/>
            <p14:sldId id="22346"/>
            <p14:sldId id="22347"/>
            <p14:sldId id="22348"/>
            <p14:sldId id="22349"/>
            <p14:sldId id="22350"/>
            <p14:sldId id="22351"/>
            <p14:sldId id="22352"/>
            <p14:sldId id="22353"/>
            <p14:sldId id="22354"/>
            <p14:sldId id="21938"/>
          </p14:sldIdLst>
        </p14:section>
        <p14:section name="찬송2" id="{890162D8-C691-4B3F-BC67-77D8E0EE944B}">
          <p14:sldIdLst>
            <p14:sldId id="20244"/>
            <p14:sldId id="22355"/>
            <p14:sldId id="22356"/>
            <p14:sldId id="22357"/>
            <p14:sldId id="22358"/>
            <p14:sldId id="260"/>
            <p14:sldId id="272"/>
            <p14:sldId id="261"/>
            <p14:sldId id="262"/>
            <p14:sldId id="273"/>
            <p14:sldId id="263"/>
            <p14:sldId id="264"/>
            <p14:sldId id="274"/>
            <p14:sldId id="20242"/>
          </p14:sldIdLst>
        </p14:section>
        <p14:section name="헌금기도" id="{820A8293-FD1B-445D-9B84-DDE14D7597F3}">
          <p14:sldIdLst>
            <p14:sldId id="20245"/>
            <p14:sldId id="19575"/>
          </p14:sldIdLst>
        </p14:section>
        <p14:section name="송영" id="{D61E72D6-57A1-48C1-84C0-BBB627D89108}">
          <p14:sldIdLst>
            <p14:sldId id="20246"/>
            <p14:sldId id="20167"/>
            <p14:sldId id="20168"/>
            <p14:sldId id="20169"/>
            <p14:sldId id="20170"/>
            <p14:sldId id="20171"/>
          </p14:sldIdLst>
        </p14:section>
        <p14:section name="축도" id="{79ECD419-66E5-4EE0-9408-CAE1F39EFB48}">
          <p14:sldIdLst>
            <p14:sldId id="20248"/>
            <p14:sldId id="20249"/>
          </p14:sldIdLst>
        </p14:section>
        <p14:section name="광고" id="{D8452DBE-DEEA-40E0-9E34-A8166FDACE84}">
          <p14:sldIdLst>
            <p14:sldId id="13878"/>
            <p14:sldId id="18318"/>
            <p14:sldId id="22188"/>
            <p14:sldId id="197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060"/>
    <a:srgbClr val="699B37"/>
    <a:srgbClr val="6091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2" autoAdjust="0"/>
    <p:restoredTop sz="94662" autoAdjust="0"/>
  </p:normalViewPr>
  <p:slideViewPr>
    <p:cSldViewPr snapToGrid="0">
      <p:cViewPr varScale="1">
        <p:scale>
          <a:sx n="69" d="100"/>
          <a:sy n="69" d="100"/>
        </p:scale>
        <p:origin x="78" y="1104"/>
      </p:cViewPr>
      <p:guideLst/>
    </p:cSldViewPr>
  </p:slideViewPr>
  <p:outlineViewPr>
    <p:cViewPr>
      <p:scale>
        <a:sx n="33" d="100"/>
        <a:sy n="33" d="100"/>
      </p:scale>
      <p:origin x="0" y="-29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38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FCBD-FD29-4784-B0D7-57F7C2759831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7755-522B-451E-891F-5EB2F5577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4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F546EE-ED96-4448-AC31-5CD5B2D3602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89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F546EE-ED96-4448-AC31-5CD5B2D3602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9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87755-522B-451E-891F-5EB2F5577D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2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0000" y="1333500"/>
            <a:ext cx="8800000" cy="1260000"/>
          </a:xfrm>
        </p:spPr>
        <p:txBody>
          <a:bodyPr anchor="ctr" anchorCtr="0">
            <a:noAutofit/>
          </a:bodyPr>
          <a:lstStyle>
            <a:lvl1pPr algn="ctr">
              <a:defRPr sz="8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38400"/>
            <a:ext cx="10160000" cy="814644"/>
          </a:xfrm>
        </p:spPr>
        <p:txBody>
          <a:bodyPr>
            <a:normAutofit/>
          </a:bodyPr>
          <a:lstStyle>
            <a:lvl1pPr marL="0" indent="0" algn="ctr">
              <a:buNone/>
              <a:defRPr sz="4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marL="380996" indent="0" algn="ctr">
              <a:buNone/>
              <a:defRPr sz="1667"/>
            </a:lvl2pPr>
            <a:lvl3pPr marL="761992" indent="0" algn="ctr">
              <a:buNone/>
              <a:defRPr sz="1500"/>
            </a:lvl3pPr>
            <a:lvl4pPr marL="1142989" indent="0" algn="ctr">
              <a:buNone/>
              <a:defRPr sz="1333"/>
            </a:lvl4pPr>
            <a:lvl5pPr marL="1523985" indent="0" algn="ctr">
              <a:buNone/>
              <a:defRPr sz="1333"/>
            </a:lvl5pPr>
            <a:lvl6pPr marL="1904981" indent="0" algn="ctr">
              <a:buNone/>
              <a:defRPr sz="1333"/>
            </a:lvl6pPr>
            <a:lvl7pPr marL="2285977" indent="0" algn="ctr">
              <a:buNone/>
              <a:defRPr sz="1333"/>
            </a:lvl7pPr>
            <a:lvl8pPr marL="2666973" indent="0" algn="ctr">
              <a:buNone/>
              <a:defRPr sz="1333"/>
            </a:lvl8pPr>
            <a:lvl9pPr marL="3047970" indent="0" algn="ctr">
              <a:buNone/>
              <a:defRPr sz="1333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D485B7-B167-408B-BE8B-970F8635B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1397" r="34341" b="33328"/>
          <a:stretch/>
        </p:blipFill>
        <p:spPr>
          <a:xfrm>
            <a:off x="4534575" y="5161757"/>
            <a:ext cx="1116284" cy="542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6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진한 하늘 배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CE81E8-4BE7-41AD-9F33-3708251DBD91}"/>
              </a:ext>
            </a:extLst>
          </p:cNvPr>
          <p:cNvGrpSpPr/>
          <p:nvPr userDrawn="1"/>
        </p:nvGrpSpPr>
        <p:grpSpPr>
          <a:xfrm>
            <a:off x="0" y="0"/>
            <a:ext cx="10160000" cy="5715000"/>
            <a:chOff x="0" y="0"/>
            <a:chExt cx="9144000" cy="5715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7BC3439-16A0-46DC-A282-6B87D7DCC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715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88035B8-1170-45D9-ACB2-10677D6AA3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" t="21397" r="34341" b="33328"/>
            <a:stretch/>
          </p:blipFill>
          <p:spPr>
            <a:xfrm>
              <a:off x="3954343" y="5161756"/>
              <a:ext cx="1004656" cy="5427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2404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교독문 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5">
            <a:extLst>
              <a:ext uri="{FF2B5EF4-FFF2-40B4-BE49-F238E27FC236}">
                <a16:creationId xmlns:a16="http://schemas.microsoft.com/office/drawing/2014/main" id="{5B7DD61B-1815-4E7D-B595-16B4F66A6E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215" y="1514886"/>
            <a:ext cx="9705570" cy="889256"/>
          </a:xfrm>
        </p:spPr>
        <p:txBody>
          <a:bodyPr>
            <a:normAutofit/>
          </a:bodyPr>
          <a:lstStyle>
            <a:lvl1pPr marL="0" indent="0" algn="ctr" latinLnBrk="0">
              <a:lnSpc>
                <a:spcPct val="100000"/>
              </a:lnSpc>
              <a:buNone/>
              <a:defRPr sz="6000" b="1">
                <a:effectLst>
                  <a:outerShdw blurRad="12700" dist="12700" dir="2700000" algn="tl">
                    <a:srgbClr val="000000">
                      <a:alpha val="20000"/>
                    </a:srgbClr>
                  </a:outerShdw>
                </a:effectLst>
              </a:defRPr>
            </a:lvl1pPr>
            <a:lvl2pPr marL="380985" indent="0">
              <a:buNone/>
              <a:defRPr/>
            </a:lvl2pPr>
            <a:lvl3pPr marL="761970" indent="0">
              <a:buNone/>
              <a:defRPr/>
            </a:lvl3pPr>
            <a:lvl4pPr marL="1142955" indent="0">
              <a:buNone/>
              <a:defRPr/>
            </a:lvl4pPr>
            <a:lvl5pPr marL="1523939" indent="0">
              <a:buNone/>
              <a:defRPr/>
            </a:lvl5pPr>
          </a:lstStyle>
          <a:p>
            <a:pPr lvl="0"/>
            <a:r>
              <a:rPr lang="ko-KR" altLang="en-US" dirty="0" err="1"/>
              <a:t>교독문</a:t>
            </a:r>
            <a:r>
              <a:rPr lang="ko-KR" altLang="en-US" dirty="0"/>
              <a:t> 번호 입력</a:t>
            </a:r>
          </a:p>
        </p:txBody>
      </p:sp>
      <p:sp>
        <p:nvSpPr>
          <p:cNvPr id="7" name="텍스트 개체 틀 15">
            <a:extLst>
              <a:ext uri="{FF2B5EF4-FFF2-40B4-BE49-F238E27FC236}">
                <a16:creationId xmlns:a16="http://schemas.microsoft.com/office/drawing/2014/main" id="{B7BAEF1A-37FF-48F1-B6BD-05E1876AFD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215" y="2744331"/>
            <a:ext cx="9705570" cy="889256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buNone/>
              <a:defRPr sz="5400" b="1">
                <a:effectLst>
                  <a:outerShdw blurRad="12700" dist="12700" dir="2700000" algn="tl">
                    <a:srgbClr val="000000">
                      <a:alpha val="20000"/>
                    </a:srgbClr>
                  </a:outerShdw>
                </a:effectLst>
              </a:defRPr>
            </a:lvl1pPr>
            <a:lvl2pPr marL="380985" indent="0">
              <a:buNone/>
              <a:defRPr/>
            </a:lvl2pPr>
            <a:lvl3pPr marL="761970" indent="0">
              <a:buNone/>
              <a:defRPr/>
            </a:lvl3pPr>
            <a:lvl4pPr marL="1142955" indent="0">
              <a:buNone/>
              <a:defRPr/>
            </a:lvl4pPr>
            <a:lvl5pPr marL="1523939" indent="0">
              <a:buNone/>
              <a:defRPr/>
            </a:lvl5pPr>
          </a:lstStyle>
          <a:p>
            <a:pPr lvl="0"/>
            <a:r>
              <a:rPr lang="ko-KR" altLang="en-US" dirty="0" err="1"/>
              <a:t>교독문</a:t>
            </a:r>
            <a:r>
              <a:rPr lang="ko-KR" altLang="en-US" dirty="0"/>
              <a:t> 위치 입력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2BA110-08ED-4F43-AF03-69F0B41FE249}"/>
              </a:ext>
            </a:extLst>
          </p:cNvPr>
          <p:cNvSpPr/>
          <p:nvPr userDrawn="1"/>
        </p:nvSpPr>
        <p:spPr>
          <a:xfrm>
            <a:off x="713816" y="347900"/>
            <a:ext cx="8732368" cy="4615986"/>
          </a:xfrm>
          <a:prstGeom prst="roundRect">
            <a:avLst/>
          </a:prstGeom>
          <a:noFill/>
          <a:ln w="254000" cap="rnd" cmpd="thickThin"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623716"/>
                      <a:gd name="connsiteY0" fmla="*/ 865752 h 5194407"/>
                      <a:gd name="connsiteX1" fmla="*/ 865752 w 9623716"/>
                      <a:gd name="connsiteY1" fmla="*/ 0 h 5194407"/>
                      <a:gd name="connsiteX2" fmla="*/ 8757964 w 9623716"/>
                      <a:gd name="connsiteY2" fmla="*/ 0 h 5194407"/>
                      <a:gd name="connsiteX3" fmla="*/ 9623716 w 9623716"/>
                      <a:gd name="connsiteY3" fmla="*/ 865752 h 5194407"/>
                      <a:gd name="connsiteX4" fmla="*/ 9623716 w 9623716"/>
                      <a:gd name="connsiteY4" fmla="*/ 4328655 h 5194407"/>
                      <a:gd name="connsiteX5" fmla="*/ 8757964 w 9623716"/>
                      <a:gd name="connsiteY5" fmla="*/ 5194407 h 5194407"/>
                      <a:gd name="connsiteX6" fmla="*/ 865752 w 9623716"/>
                      <a:gd name="connsiteY6" fmla="*/ 5194407 h 5194407"/>
                      <a:gd name="connsiteX7" fmla="*/ 0 w 9623716"/>
                      <a:gd name="connsiteY7" fmla="*/ 4328655 h 5194407"/>
                      <a:gd name="connsiteX8" fmla="*/ 0 w 9623716"/>
                      <a:gd name="connsiteY8" fmla="*/ 865752 h 5194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623716" h="5194407" extrusionOk="0">
                        <a:moveTo>
                          <a:pt x="0" y="865752"/>
                        </a:moveTo>
                        <a:cubicBezTo>
                          <a:pt x="-17333" y="376919"/>
                          <a:pt x="324301" y="23761"/>
                          <a:pt x="865752" y="0"/>
                        </a:cubicBezTo>
                        <a:cubicBezTo>
                          <a:pt x="4116865" y="132882"/>
                          <a:pt x="7750086" y="-84951"/>
                          <a:pt x="8757964" y="0"/>
                        </a:cubicBezTo>
                        <a:cubicBezTo>
                          <a:pt x="9200316" y="34951"/>
                          <a:pt x="9618599" y="415893"/>
                          <a:pt x="9623716" y="865752"/>
                        </a:cubicBezTo>
                        <a:cubicBezTo>
                          <a:pt x="9643903" y="1867004"/>
                          <a:pt x="9776196" y="3703451"/>
                          <a:pt x="9623716" y="4328655"/>
                        </a:cubicBezTo>
                        <a:cubicBezTo>
                          <a:pt x="9660973" y="4811217"/>
                          <a:pt x="9256639" y="5152151"/>
                          <a:pt x="8757964" y="5194407"/>
                        </a:cubicBezTo>
                        <a:cubicBezTo>
                          <a:pt x="5614282" y="5282046"/>
                          <a:pt x="2278092" y="5121728"/>
                          <a:pt x="865752" y="5194407"/>
                        </a:cubicBezTo>
                        <a:cubicBezTo>
                          <a:pt x="386762" y="5186319"/>
                          <a:pt x="-38804" y="4860723"/>
                          <a:pt x="0" y="4328655"/>
                        </a:cubicBezTo>
                        <a:cubicBezTo>
                          <a:pt x="-38581" y="3450498"/>
                          <a:pt x="63341" y="1687323"/>
                          <a:pt x="0" y="86575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A89D8B-7161-4B90-9817-25B694570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1397" r="34341" b="33328"/>
          <a:stretch/>
        </p:blipFill>
        <p:spPr>
          <a:xfrm>
            <a:off x="4521858" y="5161756"/>
            <a:ext cx="1116284" cy="542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29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교독문 내용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2E5AB4-7CE9-4415-960F-1B393FE084AF}"/>
              </a:ext>
            </a:extLst>
          </p:cNvPr>
          <p:cNvSpPr/>
          <p:nvPr userDrawn="1"/>
        </p:nvSpPr>
        <p:spPr>
          <a:xfrm>
            <a:off x="247900" y="247338"/>
            <a:ext cx="943567" cy="36933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인도자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BCC4B3-671E-4F6E-8253-B7D0CD79F3CB}"/>
              </a:ext>
            </a:extLst>
          </p:cNvPr>
          <p:cNvSpPr/>
          <p:nvPr userDrawn="1"/>
        </p:nvSpPr>
        <p:spPr>
          <a:xfrm>
            <a:off x="247900" y="2912336"/>
            <a:ext cx="943567" cy="3693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회  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24C4E65-2431-410D-850D-45E062B91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7900" y="699070"/>
            <a:ext cx="9705570" cy="2103595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buNone/>
              <a:defRPr sz="4800" b="1">
                <a:ln>
                  <a:noFill/>
                </a:ln>
                <a:effectLst>
                  <a:outerShdw blurRad="12700" dist="38100" dir="2700000" algn="t" rotWithShape="0">
                    <a:schemeClr val="accent2"/>
                  </a:outerShdw>
                </a:effectLst>
              </a:defRPr>
            </a:lvl1pPr>
            <a:lvl2pPr marL="380985" indent="0">
              <a:buNone/>
              <a:defRPr/>
            </a:lvl2pPr>
            <a:lvl3pPr marL="761970" indent="0">
              <a:buNone/>
              <a:defRPr/>
            </a:lvl3pPr>
            <a:lvl4pPr marL="1142955" indent="0">
              <a:buNone/>
              <a:defRPr/>
            </a:lvl4pPr>
            <a:lvl5pPr marL="1523939" indent="0">
              <a:buNone/>
              <a:defRPr/>
            </a:lvl5pPr>
          </a:lstStyle>
          <a:p>
            <a:pPr lvl="0"/>
            <a:r>
              <a:rPr lang="ko-KR" altLang="en-US" dirty="0" err="1"/>
              <a:t>교독문</a:t>
            </a:r>
            <a:r>
              <a:rPr lang="ko-KR" altLang="en-US" dirty="0"/>
              <a:t> 내용 입력</a:t>
            </a:r>
            <a:r>
              <a:rPr lang="en-US" altLang="ko-KR" dirty="0"/>
              <a:t>(</a:t>
            </a:r>
            <a:r>
              <a:rPr lang="ko-KR" altLang="en-US" dirty="0"/>
              <a:t>인도자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9932FC4-F17E-4A2D-9A54-A66AEF4B2D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900" y="3386251"/>
            <a:ext cx="9705570" cy="2102400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buNone/>
              <a:defRPr sz="4800" b="1">
                <a:effectLst>
                  <a:outerShdw blurRad="12700" dist="50800" dir="2700000" algn="tl">
                    <a:schemeClr val="accent1"/>
                  </a:outerShdw>
                </a:effectLst>
              </a:defRPr>
            </a:lvl1pPr>
            <a:lvl2pPr marL="380985" indent="0">
              <a:buNone/>
              <a:defRPr/>
            </a:lvl2pPr>
            <a:lvl3pPr marL="761970" indent="0">
              <a:buNone/>
              <a:defRPr/>
            </a:lvl3pPr>
            <a:lvl4pPr marL="1142955" indent="0">
              <a:buNone/>
              <a:defRPr/>
            </a:lvl4pPr>
            <a:lvl5pPr marL="1523939" indent="0">
              <a:buNone/>
              <a:defRPr/>
            </a:lvl5pPr>
          </a:lstStyle>
          <a:p>
            <a:pPr lvl="0"/>
            <a:r>
              <a:rPr lang="ko-KR" altLang="en-US" dirty="0" err="1"/>
              <a:t>교독문</a:t>
            </a:r>
            <a:r>
              <a:rPr lang="ko-KR" altLang="en-US" dirty="0"/>
              <a:t> 내용 입력</a:t>
            </a:r>
            <a:r>
              <a:rPr lang="en-US" altLang="ko-KR" dirty="0"/>
              <a:t>(</a:t>
            </a:r>
            <a:r>
              <a:rPr lang="ko-KR" altLang="en-US" dirty="0"/>
              <a:t>회중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132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교독문 내용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2E5AB4-7CE9-4415-960F-1B393FE084AF}"/>
              </a:ext>
            </a:extLst>
          </p:cNvPr>
          <p:cNvSpPr/>
          <p:nvPr userDrawn="1"/>
        </p:nvSpPr>
        <p:spPr>
          <a:xfrm>
            <a:off x="247900" y="247338"/>
            <a:ext cx="1496376" cy="64401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다같이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24C4E65-2431-410D-850D-45E062B918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7900" y="1091133"/>
            <a:ext cx="9705570" cy="4070622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buNone/>
              <a:defRPr sz="4800" b="1">
                <a:effectLst>
                  <a:outerShdw dist="38100" dir="2700000" algn="tl" rotWithShape="0">
                    <a:schemeClr val="bg1">
                      <a:lumMod val="65000"/>
                      <a:alpha val="90000"/>
                    </a:schemeClr>
                  </a:outerShdw>
                </a:effectLst>
              </a:defRPr>
            </a:lvl1pPr>
            <a:lvl2pPr marL="380985" indent="0">
              <a:buNone/>
              <a:defRPr/>
            </a:lvl2pPr>
            <a:lvl3pPr marL="761970" indent="0">
              <a:buNone/>
              <a:defRPr/>
            </a:lvl3pPr>
            <a:lvl4pPr marL="1142955" indent="0">
              <a:buNone/>
              <a:defRPr/>
            </a:lvl4pPr>
            <a:lvl5pPr marL="1523939" indent="0">
              <a:buNone/>
              <a:defRPr/>
            </a:lvl5pPr>
          </a:lstStyle>
          <a:p>
            <a:pPr lvl="0"/>
            <a:r>
              <a:rPr lang="ko-KR" altLang="en-US" dirty="0" err="1"/>
              <a:t>교독문</a:t>
            </a:r>
            <a:r>
              <a:rPr lang="ko-KR" altLang="en-US" dirty="0"/>
              <a:t> 내용 입력</a:t>
            </a:r>
          </a:p>
        </p:txBody>
      </p:sp>
    </p:spTree>
    <p:extLst>
      <p:ext uri="{BB962C8B-B14F-4D97-AF65-F5344CB8AC3E}">
        <p14:creationId xmlns:p14="http://schemas.microsoft.com/office/powerpoint/2010/main" val="3124311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32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광고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8500" y="561109"/>
            <a:ext cx="8763000" cy="1810688"/>
          </a:xfrm>
        </p:spPr>
        <p:txBody>
          <a:bodyPr>
            <a:noAutofit/>
          </a:bodyPr>
          <a:lstStyle>
            <a:lvl1pPr algn="ctr">
              <a:defRPr kumimoji="0" lang="en-US" sz="8889" b="0" i="0" u="none" strike="noStrike" kern="1200" cap="none" spc="-333" normalizeH="0" baseline="0" dirty="0">
                <a:ln>
                  <a:noFill/>
                </a:ln>
                <a:solidFill>
                  <a:srgbClr val="4D6C1B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marL="0" marR="0" lvl="0" indent="0" algn="ctr" defTabSz="101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제목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C733D-DDDD-EBDD-95D1-AD05576A7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1397" r="34341" b="33328"/>
          <a:stretch/>
        </p:blipFill>
        <p:spPr>
          <a:xfrm>
            <a:off x="4521858" y="4831311"/>
            <a:ext cx="1116284" cy="603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763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32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광고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8C733D-DDDD-EBDD-95D1-AD05576A7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1397" r="34341" b="33328"/>
          <a:stretch/>
        </p:blipFill>
        <p:spPr>
          <a:xfrm>
            <a:off x="4584204" y="5051715"/>
            <a:ext cx="1116284" cy="6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879925F-AFCA-85A7-8526-589AC4A48C6F}"/>
              </a:ext>
            </a:extLst>
          </p:cNvPr>
          <p:cNvSpPr/>
          <p:nvPr userDrawn="1"/>
        </p:nvSpPr>
        <p:spPr>
          <a:xfrm>
            <a:off x="0" y="-278826"/>
            <a:ext cx="10160000" cy="1186677"/>
          </a:xfrm>
          <a:prstGeom prst="rect">
            <a:avLst/>
          </a:prstGeom>
          <a:solidFill>
            <a:srgbClr val="FFF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Picture 2" descr="flower png에 대한 이미지 검색결과">
            <a:extLst>
              <a:ext uri="{FF2B5EF4-FFF2-40B4-BE49-F238E27FC236}">
                <a16:creationId xmlns:a16="http://schemas.microsoft.com/office/drawing/2014/main" id="{9FB08C69-F594-5264-E5A0-4BEE9288D5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" y="123862"/>
            <a:ext cx="2032000" cy="6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7B0F4AF-7E37-B89B-55B8-E5BC0A87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45" y="-237806"/>
            <a:ext cx="7446695" cy="1104636"/>
          </a:xfrm>
        </p:spPr>
        <p:txBody>
          <a:bodyPr>
            <a:normAutofit/>
          </a:bodyPr>
          <a:lstStyle>
            <a:lvl1pPr>
              <a:defRPr kumimoji="0" lang="ko-KR" altLang="en-US" sz="4444" b="1" i="0" u="none" strike="noStrike" kern="1200" cap="none" spc="-167" normalizeH="0" baseline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DX봄수채화B" pitchFamily="2" charset="-127"/>
                <a:ea typeface="DX봄수채화B" pitchFamily="2" charset="-127"/>
                <a:cs typeface="+mn-cs"/>
              </a:defRPr>
            </a:lvl1pPr>
          </a:lstStyle>
          <a:p>
            <a:pPr marL="0" marR="0" lvl="0" indent="0" algn="l" defTabSz="101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B349377-E7DF-49D8-6E83-401F35F52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8655" y="1128256"/>
            <a:ext cx="9538854" cy="4306155"/>
          </a:xfrm>
        </p:spPr>
        <p:txBody>
          <a:bodyPr>
            <a:noAutofit/>
          </a:bodyPr>
          <a:lstStyle>
            <a:lvl1pPr marL="190492" indent="-190492">
              <a:defRPr kumimoji="0" lang="ko-KR" altLang="en-US" sz="4000" b="1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190492" indent="-190492">
              <a:defRPr/>
            </a:lvl2pPr>
            <a:lvl3pPr marL="190492" indent="-190492">
              <a:defRPr/>
            </a:lvl3pPr>
            <a:lvl4pPr marL="190492" indent="-190492">
              <a:defRPr/>
            </a:lvl4pPr>
            <a:lvl5pPr marL="190492" indent="-190492">
              <a:defRPr/>
            </a:lvl5pPr>
          </a:lstStyle>
          <a:p>
            <a:pPr marL="571500" marR="0" lvl="0" indent="-571500" algn="l" defTabSz="1015980" rtl="0" eaLnBrk="1" fontAlgn="auto" latinLnBrk="0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marL="571500" marR="0" lvl="1" indent="-571500" algn="l" defTabSz="1015980" rtl="0" eaLnBrk="1" fontAlgn="auto" latinLnBrk="0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두 번째 수준</a:t>
            </a:r>
          </a:p>
          <a:p>
            <a:pPr marL="571500" marR="0" lvl="2" indent="-571500" algn="l" defTabSz="1015980" rtl="0" eaLnBrk="1" fontAlgn="auto" latinLnBrk="0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세 번째 수준</a:t>
            </a:r>
          </a:p>
          <a:p>
            <a:pPr marL="571500" marR="0" lvl="4" indent="-571500" algn="l" defTabSz="1015980" rtl="0" eaLnBrk="1" fontAlgn="auto" latinLnBrk="0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네 번째 수준</a:t>
            </a:r>
          </a:p>
          <a:p>
            <a:pPr marL="571500" marR="0" lvl="4" indent="-571500" algn="l" defTabSz="1015980" rtl="0" eaLnBrk="1" fontAlgn="auto" latinLnBrk="0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6110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32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2000" y="1775355"/>
            <a:ext cx="86360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507995" indent="0" algn="ctr">
              <a:buNone/>
              <a:defRPr/>
            </a:lvl2pPr>
            <a:lvl3pPr marL="1015990" indent="0" algn="ctr">
              <a:buNone/>
              <a:defRPr/>
            </a:lvl3pPr>
            <a:lvl4pPr marL="1523985" indent="0" algn="ctr">
              <a:buNone/>
              <a:defRPr/>
            </a:lvl4pPr>
            <a:lvl5pPr marL="2031980" indent="0" algn="ctr">
              <a:buNone/>
              <a:defRPr/>
            </a:lvl5pPr>
            <a:lvl6pPr marL="2539975" indent="0" algn="ctr">
              <a:buNone/>
              <a:defRPr/>
            </a:lvl6pPr>
            <a:lvl7pPr marL="3047970" indent="0" algn="ctr">
              <a:buNone/>
              <a:defRPr/>
            </a:lvl7pPr>
            <a:lvl8pPr marL="3555964" indent="0" algn="ctr">
              <a:buNone/>
              <a:defRPr/>
            </a:lvl8pPr>
            <a:lvl9pPr marL="4063959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E400BB-E347-D032-4AB0-20BC603108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9A790B-FC59-8603-B162-896BC9AC03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B9B795-6C55-CF89-95EE-590D3AB2DE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4A9ED3-BA71-4456-B688-6CD1496EA27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8465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AD438F-FAE7-218F-764A-5889BF3852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B58191-FCAD-0326-FC44-DBD7D9F04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7516C7-3F40-2E9F-4DE9-3A0E2A70E0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BA708F-32C1-4CD5-8C9C-27D001B5892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9625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44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22"/>
            </a:lvl1pPr>
            <a:lvl2pPr marL="507995" indent="0">
              <a:buNone/>
              <a:defRPr sz="2000"/>
            </a:lvl2pPr>
            <a:lvl3pPr marL="1015990" indent="0">
              <a:buNone/>
              <a:defRPr sz="1778"/>
            </a:lvl3pPr>
            <a:lvl4pPr marL="1523985" indent="0">
              <a:buNone/>
              <a:defRPr sz="1556"/>
            </a:lvl4pPr>
            <a:lvl5pPr marL="2031980" indent="0">
              <a:buNone/>
              <a:defRPr sz="1556"/>
            </a:lvl5pPr>
            <a:lvl6pPr marL="2539975" indent="0">
              <a:buNone/>
              <a:defRPr sz="1556"/>
            </a:lvl6pPr>
            <a:lvl7pPr marL="3047970" indent="0">
              <a:buNone/>
              <a:defRPr sz="1556"/>
            </a:lvl7pPr>
            <a:lvl8pPr marL="3555964" indent="0">
              <a:buNone/>
              <a:defRPr sz="1556"/>
            </a:lvl8pPr>
            <a:lvl9pPr marL="4063959" indent="0">
              <a:buNone/>
              <a:defRPr sz="155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E89C94-CE45-BCAD-2000-0673BF2AB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F624F9-AB43-FAFC-80A1-20E8B1CA55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555142-828C-02DC-14EF-A92A369C79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648854-ECBC-4EE3-88B7-2A27ADC814C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920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8000" y="1333501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64667" y="1333501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E426E-3CB7-6F0B-AE3A-4E4356FCCF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7360F-32BA-7C21-51D0-662812F4AC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8B37CB-921E-4563-071E-DAD8B7621B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29828F-4C06-446B-96BB-477F09152F9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612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72000"/>
            <a:ext cx="7200000" cy="540000"/>
          </a:xfrm>
        </p:spPr>
        <p:txBody>
          <a:bodyPr anchor="ctr" anchorCtr="0">
            <a:normAutofit/>
          </a:bodyPr>
          <a:lstStyle>
            <a:lvl1pPr>
              <a:defRPr lang="en-US" sz="2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권 </a:t>
            </a:r>
            <a:r>
              <a:rPr lang="en-US" altLang="ko-KR" dirty="0"/>
              <a:t>0</a:t>
            </a:r>
            <a:r>
              <a:rPr lang="ko-KR" altLang="en-US" dirty="0"/>
              <a:t>장 </a:t>
            </a:r>
            <a:r>
              <a:rPr lang="en-US" altLang="ko-KR" dirty="0"/>
              <a:t>0</a:t>
            </a:r>
            <a:r>
              <a:rPr lang="ko-KR" altLang="en-US" dirty="0"/>
              <a:t>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2000" y="612000"/>
            <a:ext cx="9720000" cy="5040000"/>
          </a:xfrm>
        </p:spPr>
        <p:txBody>
          <a:bodyPr lIns="72000" rIns="72000">
            <a:normAutofit/>
          </a:bodyPr>
          <a:lstStyle>
            <a:lvl1pPr marL="0" indent="399996">
              <a:lnSpc>
                <a:spcPct val="100000"/>
              </a:lnSpc>
              <a:buNone/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80996" indent="0">
              <a:buNone/>
              <a:defRPr/>
            </a:lvl2pPr>
            <a:lvl3pPr marL="761992" indent="0">
              <a:buNone/>
              <a:defRPr/>
            </a:lvl3pPr>
            <a:lvl4pPr marL="1142989" indent="0">
              <a:buNone/>
              <a:defRPr/>
            </a:lvl4pPr>
            <a:lvl5pPr marL="1523985" indent="0">
              <a:buNone/>
              <a:defRPr/>
            </a:lvl5pPr>
          </a:lstStyle>
          <a:p>
            <a:pPr lvl="0"/>
            <a:r>
              <a:rPr lang="ko-KR" altLang="en-US" dirty="0"/>
              <a:t>본문 내용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61141" y="1279261"/>
            <a:ext cx="4490861" cy="533136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61141" y="1812396"/>
            <a:ext cx="4490861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69889A5-9497-1A87-EB5F-322891CC4C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F7C3A47-0713-1104-093A-133081860B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EC6A0E0-E7A4-DF07-6E16-3C2DA8B8EA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DA6BB6-6D09-4EE9-B83C-6E09BBD54F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3057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B0BCBA-D406-E1E0-DECA-93C8C1F36D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3AC1BA7-D3B5-2AAE-C653-3884721300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E035B89-CCFA-C129-98C5-498B08566D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B7BDD8-17CA-4BA2-AF8B-7CA7200B96D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6722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978E59E-7FF0-0186-C6FB-B9DC110355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DA43674-A610-F8CE-93E9-043A2ECD8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090F818-237A-8B55-09EF-4DF596D29C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23D32-1E54-49AC-B1C6-8BFD8FD5B9C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8536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2" y="227541"/>
            <a:ext cx="3342570" cy="968376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2278" y="227543"/>
            <a:ext cx="5679722" cy="4877594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8002" y="1195918"/>
            <a:ext cx="3342570" cy="3909219"/>
          </a:xfrm>
        </p:spPr>
        <p:txBody>
          <a:bodyPr/>
          <a:lstStyle>
            <a:lvl1pPr marL="0" indent="0">
              <a:buNone/>
              <a:defRPr sz="1556"/>
            </a:lvl1pPr>
            <a:lvl2pPr marL="507995" indent="0">
              <a:buNone/>
              <a:defRPr sz="1333"/>
            </a:lvl2pPr>
            <a:lvl3pPr marL="1015990" indent="0">
              <a:buNone/>
              <a:defRPr sz="1111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8B0DD-02D3-52B2-8580-733614551C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91E8B-5BC4-7E68-160F-5F9BD129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FE075-7E70-E205-DFD6-88AEF91B16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268C8E-9A92-4983-B48B-F81E116B2A2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9235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556"/>
            </a:lvl1pPr>
            <a:lvl2pPr marL="507995" indent="0">
              <a:buNone/>
              <a:defRPr sz="3111"/>
            </a:lvl2pPr>
            <a:lvl3pPr marL="1015990" indent="0">
              <a:buNone/>
              <a:defRPr sz="2667"/>
            </a:lvl3pPr>
            <a:lvl4pPr marL="1523985" indent="0">
              <a:buNone/>
              <a:defRPr sz="2222"/>
            </a:lvl4pPr>
            <a:lvl5pPr marL="2031980" indent="0">
              <a:buNone/>
              <a:defRPr sz="2222"/>
            </a:lvl5pPr>
            <a:lvl6pPr marL="2539975" indent="0">
              <a:buNone/>
              <a:defRPr sz="2222"/>
            </a:lvl6pPr>
            <a:lvl7pPr marL="3047970" indent="0">
              <a:buNone/>
              <a:defRPr sz="2222"/>
            </a:lvl7pPr>
            <a:lvl8pPr marL="3555964" indent="0">
              <a:buNone/>
              <a:defRPr sz="2222"/>
            </a:lvl8pPr>
            <a:lvl9pPr marL="4063959" indent="0">
              <a:buNone/>
              <a:defRPr sz="2222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9"/>
          </a:xfrm>
        </p:spPr>
        <p:txBody>
          <a:bodyPr/>
          <a:lstStyle>
            <a:lvl1pPr marL="0" indent="0">
              <a:buNone/>
              <a:defRPr sz="1556"/>
            </a:lvl1pPr>
            <a:lvl2pPr marL="507995" indent="0">
              <a:buNone/>
              <a:defRPr sz="1333"/>
            </a:lvl2pPr>
            <a:lvl3pPr marL="1015990" indent="0">
              <a:buNone/>
              <a:defRPr sz="1111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20279-C68F-05D8-D316-BDC49E7EFA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5BE02-B8FC-BD9D-3CD1-144E53E22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134F-DF07-3D47-968C-34191D2271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5ADB9-2F6A-4955-9A16-B6F8179B676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747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23D498-4373-4EBF-90D2-9A9FD588B5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A6E0C9-DAFA-57E1-B8C9-FAF1D5B7BE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83674C-E227-4427-9E5E-F78A3AAA2A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85935-0E99-4788-A596-F7ACBE86753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1911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66000" y="228866"/>
            <a:ext cx="22860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8000" y="228866"/>
            <a:ext cx="6688667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7ABE17-CF4E-F397-8664-BD76C30B6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4CAD0E-5AE2-200A-4EC1-FBA52D0FCF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61965A-6109-5CAB-B2F1-997FF47025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14451E-B64F-4B5F-94B5-F547159B3C9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5727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2000" y="1775355"/>
            <a:ext cx="86360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507995" indent="0" algn="ctr">
              <a:buNone/>
              <a:defRPr/>
            </a:lvl2pPr>
            <a:lvl3pPr marL="1015990" indent="0" algn="ctr">
              <a:buNone/>
              <a:defRPr/>
            </a:lvl3pPr>
            <a:lvl4pPr marL="1523985" indent="0" algn="ctr">
              <a:buNone/>
              <a:defRPr/>
            </a:lvl4pPr>
            <a:lvl5pPr marL="2031980" indent="0" algn="ctr">
              <a:buNone/>
              <a:defRPr/>
            </a:lvl5pPr>
            <a:lvl6pPr marL="2539975" indent="0" algn="ctr">
              <a:buNone/>
              <a:defRPr/>
            </a:lvl6pPr>
            <a:lvl7pPr marL="3047970" indent="0" algn="ctr">
              <a:buNone/>
              <a:defRPr/>
            </a:lvl7pPr>
            <a:lvl8pPr marL="3555964" indent="0" algn="ctr">
              <a:buNone/>
              <a:defRPr/>
            </a:lvl8pPr>
            <a:lvl9pPr marL="4063959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E1E4BA-D422-B550-52FD-2BDC70B765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126F62-5FE1-897F-4D15-F77E7A7B16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89D313-5422-EFC2-3270-A68B274B57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7D68B5-8EFA-41B4-A3BE-0ED6EFD3BD6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0037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9A659C-00A9-5F31-3660-0991F32638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A6AA2B-F7EC-C2A0-3177-24908B7F63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2FCABD-AA17-4F5B-1B24-F8FC02B2D5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4FF7EE-7F03-4D19-89E7-A60617B9823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8870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570" y="3672418"/>
            <a:ext cx="8636000" cy="1135062"/>
          </a:xfrm>
        </p:spPr>
        <p:txBody>
          <a:bodyPr anchor="t"/>
          <a:lstStyle>
            <a:lvl1pPr algn="l">
              <a:defRPr sz="4444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222"/>
            </a:lvl1pPr>
            <a:lvl2pPr marL="507995" indent="0">
              <a:buNone/>
              <a:defRPr sz="2000"/>
            </a:lvl2pPr>
            <a:lvl3pPr marL="1015990" indent="0">
              <a:buNone/>
              <a:defRPr sz="1778"/>
            </a:lvl3pPr>
            <a:lvl4pPr marL="1523985" indent="0">
              <a:buNone/>
              <a:defRPr sz="1556"/>
            </a:lvl4pPr>
            <a:lvl5pPr marL="2031980" indent="0">
              <a:buNone/>
              <a:defRPr sz="1556"/>
            </a:lvl5pPr>
            <a:lvl6pPr marL="2539975" indent="0">
              <a:buNone/>
              <a:defRPr sz="1556"/>
            </a:lvl6pPr>
            <a:lvl7pPr marL="3047970" indent="0">
              <a:buNone/>
              <a:defRPr sz="1556"/>
            </a:lvl7pPr>
            <a:lvl8pPr marL="3555964" indent="0">
              <a:buNone/>
              <a:defRPr sz="1556"/>
            </a:lvl8pPr>
            <a:lvl9pPr marL="4063959" indent="0">
              <a:buNone/>
              <a:defRPr sz="155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6A5777-74E6-32AF-6DD2-C3FA02BC90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E7F73A-9F9F-B842-38B1-36E0642F03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F5EEEBB-ECFD-715F-6CAF-1F5BD5F620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239718-DA16-4FE4-890D-67E8EDF40D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055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F17CBE-B948-4948-9D0F-BF92DA8B3E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000" y="72000"/>
            <a:ext cx="7200000" cy="540000"/>
          </a:xfrm>
        </p:spPr>
        <p:txBody>
          <a:bodyPr anchor="ctr" anchorCtr="0">
            <a:normAutofit/>
          </a:bodyPr>
          <a:lstStyle>
            <a:lvl1pPr>
              <a:defRPr lang="en-US" sz="2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권 </a:t>
            </a:r>
            <a:r>
              <a:rPr lang="en-US" altLang="ko-KR" dirty="0"/>
              <a:t>0</a:t>
            </a:r>
            <a:r>
              <a:rPr lang="ko-KR" altLang="en-US" dirty="0"/>
              <a:t>장 </a:t>
            </a:r>
            <a:r>
              <a:rPr lang="en-US" altLang="ko-KR" dirty="0"/>
              <a:t>0</a:t>
            </a:r>
            <a:r>
              <a:rPr lang="ko-KR" altLang="en-US" dirty="0"/>
              <a:t>절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FDD0-2F0A-4818-A2E4-5FE8EDDAB3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000" y="612000"/>
            <a:ext cx="9720000" cy="5040000"/>
          </a:xfrm>
        </p:spPr>
        <p:txBody>
          <a:bodyPr lIns="72000" rIns="72000">
            <a:normAutofit/>
          </a:bodyPr>
          <a:lstStyle>
            <a:lvl1pPr marL="360000" indent="-360000">
              <a:lnSpc>
                <a:spcPct val="100000"/>
              </a:lnSpc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80996" indent="0">
              <a:buNone/>
              <a:defRPr/>
            </a:lvl2pPr>
            <a:lvl3pPr marL="761992" indent="0">
              <a:buNone/>
              <a:defRPr/>
            </a:lvl3pPr>
            <a:lvl4pPr marL="1142989" indent="0">
              <a:buNone/>
              <a:defRPr/>
            </a:lvl4pPr>
            <a:lvl5pPr marL="1523985" indent="0">
              <a:buNone/>
              <a:defRPr/>
            </a:lvl5pPr>
          </a:lstStyle>
          <a:p>
            <a:pPr lvl="0"/>
            <a:r>
              <a:rPr lang="ko-KR" altLang="en-US" dirty="0"/>
              <a:t>본문 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042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08000" y="1333501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64667" y="1333501"/>
            <a:ext cx="4487333" cy="3771636"/>
          </a:xfrm>
        </p:spPr>
        <p:txBody>
          <a:bodyPr/>
          <a:lstStyle>
            <a:lvl1pPr>
              <a:defRPr sz="3111"/>
            </a:lvl1pPr>
            <a:lvl2pPr>
              <a:defRPr sz="2667"/>
            </a:lvl2pPr>
            <a:lvl3pPr>
              <a:defRPr sz="2222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7B2B5-4C3B-21EF-651A-29881D387A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9F868-A539-772C-FAE1-CFBD0BAF8A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89755-2274-63C4-03CE-2F6DB895C3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7993E-E721-4CCA-BBE2-9A2FACB274D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4438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61141" y="1279261"/>
            <a:ext cx="4490861" cy="533136"/>
          </a:xfrm>
        </p:spPr>
        <p:txBody>
          <a:bodyPr anchor="b"/>
          <a:lstStyle>
            <a:lvl1pPr marL="0" indent="0">
              <a:buNone/>
              <a:defRPr sz="2667" b="1"/>
            </a:lvl1pPr>
            <a:lvl2pPr marL="507995" indent="0">
              <a:buNone/>
              <a:defRPr sz="2222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778" b="1"/>
            </a:lvl4pPr>
            <a:lvl5pPr marL="2031980" indent="0">
              <a:buNone/>
              <a:defRPr sz="1778" b="1"/>
            </a:lvl5pPr>
            <a:lvl6pPr marL="2539975" indent="0">
              <a:buNone/>
              <a:defRPr sz="1778" b="1"/>
            </a:lvl6pPr>
            <a:lvl7pPr marL="3047970" indent="0">
              <a:buNone/>
              <a:defRPr sz="1778" b="1"/>
            </a:lvl7pPr>
            <a:lvl8pPr marL="3555964" indent="0">
              <a:buNone/>
              <a:defRPr sz="1778" b="1"/>
            </a:lvl8pPr>
            <a:lvl9pPr marL="4063959" indent="0">
              <a:buNone/>
              <a:defRPr sz="17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61141" y="1812396"/>
            <a:ext cx="4490861" cy="3292740"/>
          </a:xfrm>
        </p:spPr>
        <p:txBody>
          <a:bodyPr/>
          <a:lstStyle>
            <a:lvl1pPr>
              <a:defRPr sz="2667"/>
            </a:lvl1pPr>
            <a:lvl2pPr>
              <a:defRPr sz="2222"/>
            </a:lvl2pPr>
            <a:lvl3pPr>
              <a:defRPr sz="2000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549B3CA-7286-2AD9-0092-8D8FBAAA18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9AC5160-0C02-6F74-C857-4080225778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F9D479-5544-362A-8A02-F31EA93774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F9F438-5B06-4EB8-982B-37D2C352F9A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006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A221B09-7092-B7B6-4542-914FAC5871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9E491E-C222-41F4-8036-50DA980E28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EB5F74-243E-8C51-B097-E48CE6B49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7E1B0C-135F-4648-8303-67419C4E36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5637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FB9AA13-A954-6AAD-62EF-003BFE33D1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197EAD9-3D2A-9838-98CD-FD8D648544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66E477-B717-0761-ABA2-97032EAC69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DBDD07-53D2-4902-A267-79A3D86DAA4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8675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2" y="227541"/>
            <a:ext cx="3342570" cy="968376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2278" y="227543"/>
            <a:ext cx="5679722" cy="4877594"/>
          </a:xfrm>
        </p:spPr>
        <p:txBody>
          <a:bodyPr/>
          <a:lstStyle>
            <a:lvl1pPr>
              <a:defRPr sz="3556"/>
            </a:lvl1pPr>
            <a:lvl2pPr>
              <a:defRPr sz="3111"/>
            </a:lvl2pPr>
            <a:lvl3pPr>
              <a:defRPr sz="2667"/>
            </a:lvl3pPr>
            <a:lvl4pPr>
              <a:defRPr sz="2222"/>
            </a:lvl4pPr>
            <a:lvl5pPr>
              <a:defRPr sz="2222"/>
            </a:lvl5pPr>
            <a:lvl6pPr>
              <a:defRPr sz="2222"/>
            </a:lvl6pPr>
            <a:lvl7pPr>
              <a:defRPr sz="2222"/>
            </a:lvl7pPr>
            <a:lvl8pPr>
              <a:defRPr sz="2222"/>
            </a:lvl8pPr>
            <a:lvl9pPr>
              <a:defRPr sz="222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8002" y="1195918"/>
            <a:ext cx="3342570" cy="3909219"/>
          </a:xfrm>
        </p:spPr>
        <p:txBody>
          <a:bodyPr/>
          <a:lstStyle>
            <a:lvl1pPr marL="0" indent="0">
              <a:buNone/>
              <a:defRPr sz="1556"/>
            </a:lvl1pPr>
            <a:lvl2pPr marL="507995" indent="0">
              <a:buNone/>
              <a:defRPr sz="1333"/>
            </a:lvl2pPr>
            <a:lvl3pPr marL="1015990" indent="0">
              <a:buNone/>
              <a:defRPr sz="1111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88354-2DD4-A727-5391-B47F7FDEF6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6CF45E-8CA2-0854-B645-A09352AF7C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97DAA-3C29-C05A-1071-6FE8BC97AC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489903-0697-484C-8F06-B5E6E010E8A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5268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431" y="4000500"/>
            <a:ext cx="6096000" cy="472282"/>
          </a:xfrm>
        </p:spPr>
        <p:txBody>
          <a:bodyPr anchor="b"/>
          <a:lstStyle>
            <a:lvl1pPr algn="l">
              <a:defRPr sz="222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556"/>
            </a:lvl1pPr>
            <a:lvl2pPr marL="507995" indent="0">
              <a:buNone/>
              <a:defRPr sz="3111"/>
            </a:lvl2pPr>
            <a:lvl3pPr marL="1015990" indent="0">
              <a:buNone/>
              <a:defRPr sz="2667"/>
            </a:lvl3pPr>
            <a:lvl4pPr marL="1523985" indent="0">
              <a:buNone/>
              <a:defRPr sz="2222"/>
            </a:lvl4pPr>
            <a:lvl5pPr marL="2031980" indent="0">
              <a:buNone/>
              <a:defRPr sz="2222"/>
            </a:lvl5pPr>
            <a:lvl6pPr marL="2539975" indent="0">
              <a:buNone/>
              <a:defRPr sz="2222"/>
            </a:lvl6pPr>
            <a:lvl7pPr marL="3047970" indent="0">
              <a:buNone/>
              <a:defRPr sz="2222"/>
            </a:lvl7pPr>
            <a:lvl8pPr marL="3555964" indent="0">
              <a:buNone/>
              <a:defRPr sz="2222"/>
            </a:lvl8pPr>
            <a:lvl9pPr marL="4063959" indent="0">
              <a:buNone/>
              <a:defRPr sz="2222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9"/>
          </a:xfrm>
        </p:spPr>
        <p:txBody>
          <a:bodyPr/>
          <a:lstStyle>
            <a:lvl1pPr marL="0" indent="0">
              <a:buNone/>
              <a:defRPr sz="1556"/>
            </a:lvl1pPr>
            <a:lvl2pPr marL="507995" indent="0">
              <a:buNone/>
              <a:defRPr sz="1333"/>
            </a:lvl2pPr>
            <a:lvl3pPr marL="1015990" indent="0">
              <a:buNone/>
              <a:defRPr sz="1111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90FD1-3D4E-123F-91C4-D538A78B78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374E1-FD46-9F17-FC95-D0D88F95EC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02FBA-4723-E7FD-1C69-1EF46D4B4C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C6A1CA-7EC8-49BD-8BEB-3CC0FE2ADA5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9199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3EA8CD-B88D-D1A0-2A00-C99EEEB597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DB97F3-B2CA-C585-0E05-F29518EE95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62238E-A9F0-DA6A-E980-907ED54CE8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9EBDF-1AFB-4143-9B71-10ABEABF961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42732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66000" y="228866"/>
            <a:ext cx="22860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8000" y="228866"/>
            <a:ext cx="6688667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4AC0DF-FD85-BDF9-57B1-2BD33D6884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E0FFA6-4394-CF3C-02E6-8753DC6310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8A1018-0616-18BD-B2E4-381C8913FC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A767A-F8E8-43CD-A4D4-3211840A74F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341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3244D-FF4B-4F20-B6B2-61D983D16381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3D08-0F74-4570-9468-EC0AA8792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8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320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3244D-FF4B-4F20-B6B2-61D983D16381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3D08-0F74-4570-9468-EC0AA8792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8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1" y="-1"/>
            <a:ext cx="10160001" cy="5718845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96" indent="0">
              <a:buNone/>
              <a:defRPr sz="2333"/>
            </a:lvl2pPr>
            <a:lvl3pPr marL="761992" indent="0">
              <a:buNone/>
              <a:defRPr sz="2000"/>
            </a:lvl3pPr>
            <a:lvl4pPr marL="1142989" indent="0">
              <a:buNone/>
              <a:defRPr sz="1667"/>
            </a:lvl4pPr>
            <a:lvl5pPr marL="1523985" indent="0">
              <a:buNone/>
              <a:defRPr sz="1667"/>
            </a:lvl5pPr>
            <a:lvl6pPr marL="1904981" indent="0">
              <a:buNone/>
              <a:defRPr sz="1667"/>
            </a:lvl6pPr>
            <a:lvl7pPr marL="2285977" indent="0">
              <a:buNone/>
              <a:defRPr sz="1667"/>
            </a:lvl7pPr>
            <a:lvl8pPr marL="2666973" indent="0">
              <a:buNone/>
              <a:defRPr sz="1667"/>
            </a:lvl8pPr>
            <a:lvl9pPr marL="3047970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3244D-FF4B-4F20-B6B2-61D983D16381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03D08-0F74-4570-9468-EC0AA8792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0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2000" y="1776068"/>
            <a:ext cx="8636000" cy="1225021"/>
          </a:xfrm>
        </p:spPr>
        <p:txBody>
          <a:bodyPr>
            <a:normAutofit/>
          </a:bodyPr>
          <a:lstStyle>
            <a:lvl1pPr algn="ctr">
              <a:defRPr sz="54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 b="1"/>
            </a:lvl1pPr>
            <a:lvl2pPr marL="507990" indent="0" algn="ctr">
              <a:buNone/>
              <a:defRPr/>
            </a:lvl2pPr>
            <a:lvl3pPr marL="1015980" indent="0" algn="ctr">
              <a:buNone/>
              <a:defRPr/>
            </a:lvl3pPr>
            <a:lvl4pPr marL="1523970" indent="0" algn="ctr">
              <a:buNone/>
              <a:defRPr/>
            </a:lvl4pPr>
            <a:lvl5pPr marL="2031960" indent="0" algn="ctr">
              <a:buNone/>
              <a:defRPr/>
            </a:lvl5pPr>
            <a:lvl6pPr marL="2539950" indent="0" algn="ctr">
              <a:buNone/>
              <a:defRPr/>
            </a:lvl6pPr>
            <a:lvl7pPr marL="3047940" indent="0" algn="ctr">
              <a:buNone/>
              <a:defRPr/>
            </a:lvl7pPr>
            <a:lvl8pPr marL="3555929" indent="0" algn="ctr">
              <a:buNone/>
              <a:defRPr/>
            </a:lvl8pPr>
            <a:lvl9pPr marL="4063918" indent="0" algn="ctr">
              <a:buNone/>
              <a:defRPr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4744E-7E98-4067-98DD-9F607F0633C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830D19-9B4A-482B-B30D-66AEC8D44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21397" r="34341" b="33328"/>
          <a:stretch/>
        </p:blipFill>
        <p:spPr>
          <a:xfrm>
            <a:off x="4534575" y="5161761"/>
            <a:ext cx="1116284" cy="542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36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575C62-4102-4F24-AC96-F1941DFC22DD}"/>
              </a:ext>
            </a:extLst>
          </p:cNvPr>
          <p:cNvGrpSpPr/>
          <p:nvPr userDrawn="1"/>
        </p:nvGrpSpPr>
        <p:grpSpPr>
          <a:xfrm>
            <a:off x="0" y="0"/>
            <a:ext cx="10160000" cy="5715000"/>
            <a:chOff x="0" y="0"/>
            <a:chExt cx="9144000" cy="5715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96D5A9-854A-4DD4-B759-F02D1A8B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715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20DEB-B4BD-47EA-91EB-DE8EDFAD7EBA}"/>
                </a:ext>
              </a:extLst>
            </p:cNvPr>
            <p:cNvSpPr txBox="1"/>
            <p:nvPr userDrawn="1"/>
          </p:nvSpPr>
          <p:spPr>
            <a:xfrm>
              <a:off x="1119869" y="529578"/>
              <a:ext cx="6682110" cy="399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4000" b="1" spc="333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하나님</a:t>
              </a:r>
              <a:r>
                <a:rPr kumimoji="0" lang="ko-KR" altLang="en-US" sz="3111" b="1" spc="333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의</a:t>
              </a:r>
              <a:r>
                <a:rPr kumimoji="0" lang="ko-KR" altLang="en-US" sz="4000" b="1" spc="333" dirty="0">
                  <a:ln w="22225">
                    <a:noFill/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r>
                <a:rPr kumimoji="0" lang="ko-KR" altLang="en-US" sz="4889" b="1" spc="333" dirty="0">
                  <a:ln w="22225">
                    <a:noFill/>
                    <a:prstDash val="solid"/>
                  </a:ln>
                  <a:solidFill>
                    <a:srgbClr val="2C2020"/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영광</a:t>
              </a:r>
              <a:r>
                <a:rPr kumimoji="0" lang="ko-KR" altLang="en-US" sz="3111" b="1" spc="333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과</a:t>
              </a:r>
              <a:r>
                <a:rPr kumimoji="0" lang="ko-KR" altLang="en-US" sz="4000" b="1" spc="333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endParaRPr kumimoji="0" lang="en-US" altLang="ko-KR" sz="4000" b="1" spc="333" dirty="0">
                <a:ln w="22225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90500">
                    <a:schemeClr val="bg1">
                      <a:alpha val="7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4000" b="1" spc="333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교회</a:t>
              </a:r>
              <a:r>
                <a:rPr kumimoji="0" lang="ko-KR" altLang="en-US" sz="3111" b="1" spc="333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의</a:t>
              </a:r>
              <a:r>
                <a:rPr kumimoji="0" lang="ko-KR" altLang="en-US" sz="4000" b="1" spc="333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r>
                <a:rPr kumimoji="0" lang="ko-KR" altLang="en-US" sz="4889" b="1" spc="333" dirty="0">
                  <a:ln w="22225">
                    <a:noFill/>
                    <a:prstDash val="solid"/>
                  </a:ln>
                  <a:solidFill>
                    <a:srgbClr val="2C2020"/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사명</a:t>
              </a:r>
              <a:r>
                <a:rPr kumimoji="0" lang="ko-KR" altLang="en-US" sz="3111" b="1" spc="333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과</a:t>
              </a:r>
              <a:endParaRPr kumimoji="0" lang="en-US" altLang="ko-KR" sz="4000" b="1" spc="333" dirty="0">
                <a:ln w="22225">
                  <a:noFill/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glow rad="190500">
                    <a:schemeClr val="bg1">
                      <a:alpha val="7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  <a:p>
              <a:pPr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4000" b="1" spc="0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사람</a:t>
              </a:r>
              <a:r>
                <a:rPr kumimoji="0" lang="ko-KR" altLang="en-US" sz="3111" b="1" spc="0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의</a:t>
              </a:r>
              <a:r>
                <a:rPr kumimoji="0" lang="ko-KR" altLang="en-US" sz="4000" b="1" spc="0" dirty="0">
                  <a:ln w="22225">
                    <a:noFill/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r>
                <a:rPr kumimoji="0" lang="ko-KR" altLang="en-US" sz="4889" b="1" spc="0" dirty="0">
                  <a:ln w="22225">
                    <a:noFill/>
                    <a:prstDash val="solid"/>
                  </a:ln>
                  <a:solidFill>
                    <a:srgbClr val="2C2020"/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행복</a:t>
              </a:r>
              <a:r>
                <a:rPr kumimoji="0" lang="ko-KR" altLang="en-US" sz="3111" b="1" spc="0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을</a:t>
              </a:r>
              <a:r>
                <a:rPr kumimoji="0" lang="ko-KR" altLang="en-US" sz="4000" b="1" spc="0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r>
                <a:rPr kumimoji="0" lang="ko-KR" altLang="en-US" sz="3556" b="1" spc="0" dirty="0">
                  <a:ln w="22225">
                    <a:noFill/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소중</a:t>
              </a:r>
              <a:r>
                <a:rPr kumimoji="0" lang="ko-KR" altLang="en-US" sz="3556" b="1" spc="0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히 </a:t>
              </a:r>
              <a:r>
                <a:rPr kumimoji="0" lang="ko-KR" altLang="en-US" sz="3111" b="1" spc="0" dirty="0">
                  <a:ln w="22225">
                    <a:noFill/>
                    <a:prstDash val="solid"/>
                  </a:ln>
                  <a:solidFill>
                    <a:schemeClr val="bg1">
                      <a:lumMod val="65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여기는 </a:t>
              </a:r>
              <a:r>
                <a:rPr kumimoji="0" lang="ko-KR" altLang="en-US" sz="3556" b="1" spc="0" dirty="0">
                  <a:ln w="22225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교회</a:t>
              </a:r>
              <a:r>
                <a:rPr kumimoji="0" lang="ko-KR" altLang="en-US" sz="3556" b="1" spc="0" dirty="0">
                  <a:ln w="22225">
                    <a:noFill/>
                    <a:prstDash val="solid"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 </a:t>
              </a:r>
              <a:endParaRPr kumimoji="0" lang="en-US" altLang="ko-KR" sz="3556" b="1" spc="0" dirty="0">
                <a:ln w="22225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90500">
                    <a:schemeClr val="bg1">
                      <a:alpha val="7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  <a:p>
              <a:pPr algn="ctr" fontAlgn="auto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6667" b="1" dirty="0" err="1">
                  <a:ln w="22225">
                    <a:noFill/>
                    <a:prstDash val="solid"/>
                  </a:ln>
                  <a:solidFill>
                    <a:srgbClr val="184BA2"/>
                  </a:solidFill>
                  <a:effectLst>
                    <a:glow rad="190500">
                      <a:schemeClr val="bg1">
                        <a:alpha val="70000"/>
                      </a:schemeClr>
                    </a:glow>
                  </a:effectLst>
                  <a:latin typeface="나눔손글씨 붓" panose="03060600000000000000" pitchFamily="66" charset="-127"/>
                  <a:ea typeface="나눔손글씨 붓" panose="03060600000000000000" pitchFamily="66" charset="-127"/>
                </a:rPr>
                <a:t>주의길교회</a:t>
              </a:r>
              <a:endParaRPr kumimoji="0" lang="en-US" altLang="ko-KR" sz="6667" b="1" dirty="0">
                <a:ln w="22225">
                  <a:noFill/>
                  <a:prstDash val="solid"/>
                </a:ln>
                <a:solidFill>
                  <a:srgbClr val="184BA2"/>
                </a:solidFill>
                <a:effectLst>
                  <a:glow rad="190500">
                    <a:schemeClr val="bg1">
                      <a:alpha val="7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CA328F-6D1A-49AD-A5A5-BAD3A42F6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" t="21397" r="34341" b="33328"/>
            <a:stretch/>
          </p:blipFill>
          <p:spPr>
            <a:xfrm>
              <a:off x="3954343" y="5161756"/>
              <a:ext cx="1004656" cy="542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4DB3-258F-4CD6-9A3A-B9F26A56DD0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3BAF4-56F8-4E1B-896D-D80581923FC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7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32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하늘 배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8CBA3B7-05D8-4D1D-8037-D5A4FA8E9D2F}"/>
              </a:ext>
            </a:extLst>
          </p:cNvPr>
          <p:cNvGrpSpPr/>
          <p:nvPr userDrawn="1"/>
        </p:nvGrpSpPr>
        <p:grpSpPr>
          <a:xfrm>
            <a:off x="0" y="0"/>
            <a:ext cx="10160000" cy="5715000"/>
            <a:chOff x="0" y="0"/>
            <a:chExt cx="9144000" cy="5715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0D78416-96AE-4006-9985-EF217357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715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028DA8-A619-4B1B-AE54-4281793B3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" t="21397" r="34341" b="33328"/>
            <a:stretch/>
          </p:blipFill>
          <p:spPr>
            <a:xfrm>
              <a:off x="4081117" y="5161756"/>
              <a:ext cx="1004656" cy="542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0000" y="1333500"/>
            <a:ext cx="8800000" cy="1260000"/>
          </a:xfrm>
        </p:spPr>
        <p:txBody>
          <a:bodyPr anchor="ctr" anchorCtr="0">
            <a:normAutofit/>
          </a:bodyPr>
          <a:lstStyle>
            <a:lvl1pPr algn="ctr">
              <a:defRPr sz="8889">
                <a:ea typeface="HY크리스탈M"/>
              </a:defRPr>
            </a:lvl1pPr>
          </a:lstStyle>
          <a:p>
            <a:r>
              <a:rPr lang="ko-KR" altLang="en-US" dirty="0"/>
              <a:t>제목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38400"/>
            <a:ext cx="10160000" cy="720000"/>
          </a:xfrm>
        </p:spPr>
        <p:txBody>
          <a:bodyPr>
            <a:normAutofit/>
          </a:bodyPr>
          <a:lstStyle>
            <a:lvl1pPr marL="0" indent="0" algn="ctr">
              <a:buNone/>
              <a:defRPr sz="4444">
                <a:latin typeface="+mj-ea"/>
                <a:ea typeface="08서울남산체 B"/>
              </a:defRPr>
            </a:lvl1pPr>
            <a:lvl2pPr marL="380992" indent="0" algn="ctr">
              <a:buNone/>
              <a:defRPr sz="1667"/>
            </a:lvl2pPr>
            <a:lvl3pPr marL="761985" indent="0" algn="ctr">
              <a:buNone/>
              <a:defRPr sz="1500"/>
            </a:lvl3pPr>
            <a:lvl4pPr marL="1142977" indent="0" algn="ctr">
              <a:buNone/>
              <a:defRPr sz="1333"/>
            </a:lvl4pPr>
            <a:lvl5pPr marL="1523970" indent="0" algn="ctr">
              <a:buNone/>
              <a:defRPr sz="1333"/>
            </a:lvl5pPr>
            <a:lvl6pPr marL="1904962" indent="0" algn="ctr">
              <a:buNone/>
              <a:defRPr sz="1333"/>
            </a:lvl6pPr>
            <a:lvl7pPr marL="2285954" indent="0" algn="ctr">
              <a:buNone/>
              <a:defRPr sz="1333"/>
            </a:lvl7pPr>
            <a:lvl8pPr marL="2666947" indent="0" algn="ctr">
              <a:buNone/>
              <a:defRPr sz="1333"/>
            </a:lvl8pPr>
            <a:lvl9pPr marL="3047940" indent="0" algn="ctr">
              <a:buNone/>
              <a:defRPr sz="1333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14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5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3244D-FF4B-4F20-B6B2-61D983D16381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60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6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03D08-0F74-4570-9468-EC0AA8792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8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9" r:id="rId6"/>
    <p:sldLayoutId id="2147483726" r:id="rId7"/>
    <p:sldLayoutId id="2147485656" r:id="rId8"/>
    <p:sldLayoutId id="2147485657" r:id="rId9"/>
    <p:sldLayoutId id="2147485658" r:id="rId10"/>
    <p:sldLayoutId id="2147485659" r:id="rId11"/>
    <p:sldLayoutId id="2147485660" r:id="rId12"/>
    <p:sldLayoutId id="2147485661" r:id="rId13"/>
    <p:sldLayoutId id="2147485662" r:id="rId14"/>
    <p:sldLayoutId id="2147485663" r:id="rId15"/>
  </p:sldLayoutIdLst>
  <p:txStyles>
    <p:titleStyle>
      <a:lvl1pPr algn="l" defTabSz="761992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8" indent="-190498" algn="l" defTabSz="761992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94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90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87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83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79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75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471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468" indent="-190498" algn="l" defTabSz="761992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2" pos="3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88A13F-906F-1716-52E2-C2BED50C8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29306"/>
            <a:ext cx="9144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4E7061-DE1F-B05A-496E-F7DB9FA88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333501"/>
            <a:ext cx="9144000" cy="37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6962EB2-584E-0C74-F5EE-1D2E042C4A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5205237"/>
            <a:ext cx="2370667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556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BCEDFAF-BE93-0650-F6BF-4285ED75AE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4" y="5205237"/>
            <a:ext cx="3217333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556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E8C0EFA-F71A-237C-A86D-46B13AB43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5205237"/>
            <a:ext cx="2370667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556"/>
            </a:lvl1pPr>
          </a:lstStyle>
          <a:p>
            <a:fld id="{B9323D46-8DD4-45D6-8ADD-56A65868536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52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5" r:id="rId1"/>
    <p:sldLayoutId id="2147485666" r:id="rId2"/>
    <p:sldLayoutId id="2147485667" r:id="rId3"/>
    <p:sldLayoutId id="2147485668" r:id="rId4"/>
    <p:sldLayoutId id="2147485669" r:id="rId5"/>
    <p:sldLayoutId id="2147485670" r:id="rId6"/>
    <p:sldLayoutId id="2147485671" r:id="rId7"/>
    <p:sldLayoutId id="2147485672" r:id="rId8"/>
    <p:sldLayoutId id="2147485673" r:id="rId9"/>
    <p:sldLayoutId id="2147485674" r:id="rId10"/>
    <p:sldLayoutId id="214748567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5pPr>
      <a:lvl6pPr marL="507995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6pPr>
      <a:lvl7pPr marL="1015990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7pPr>
      <a:lvl8pPr marL="1523985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8pPr>
      <a:lvl9pPr marL="2031980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80996" indent="-38099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556">
          <a:solidFill>
            <a:schemeClr val="tx1"/>
          </a:solidFill>
          <a:latin typeface="+mn-lt"/>
          <a:ea typeface="+mn-ea"/>
          <a:cs typeface="+mn-cs"/>
        </a:defRPr>
      </a:lvl1pPr>
      <a:lvl2pPr marL="825492" indent="-317497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111">
          <a:solidFill>
            <a:schemeClr val="tx1"/>
          </a:solidFill>
          <a:latin typeface="+mn-lt"/>
          <a:ea typeface="+mn-ea"/>
        </a:defRPr>
      </a:lvl2pPr>
      <a:lvl3pPr marL="1269987" indent="-253997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667">
          <a:solidFill>
            <a:schemeClr val="tx1"/>
          </a:solidFill>
          <a:latin typeface="+mn-lt"/>
          <a:ea typeface="+mn-ea"/>
        </a:defRPr>
      </a:lvl3pPr>
      <a:lvl4pPr marL="1777982" indent="-253997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22">
          <a:solidFill>
            <a:schemeClr val="tx1"/>
          </a:solidFill>
          <a:latin typeface="+mn-lt"/>
          <a:ea typeface="+mn-ea"/>
        </a:defRPr>
      </a:lvl4pPr>
      <a:lvl5pPr marL="2285977" indent="-253997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5pPr>
      <a:lvl6pPr marL="2793972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6pPr>
      <a:lvl7pPr marL="3301967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7pPr>
      <a:lvl8pPr marL="3809962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8pPr>
      <a:lvl9pPr marL="4317957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2CE0D7-B34B-D7A1-5E26-334DA8DFF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29306"/>
            <a:ext cx="9144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FDF75CA-915C-933A-423E-0AB2ED2777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333501"/>
            <a:ext cx="9144000" cy="37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066EB34-A3C1-FF91-26AD-9492CE9C2A0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5205237"/>
            <a:ext cx="2370667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556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05BC82F-F83E-5496-CC3D-53664D3BFA1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71334" y="5205237"/>
            <a:ext cx="3217333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556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96EB90C-61C3-7EAB-B49B-F5C5F8E0AFE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81333" y="5205237"/>
            <a:ext cx="2370667" cy="39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556"/>
            </a:lvl1pPr>
          </a:lstStyle>
          <a:p>
            <a:fld id="{7B0C1E4F-EED9-4CB2-B8CC-A7941FDE474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373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7" r:id="rId1"/>
    <p:sldLayoutId id="2147485678" r:id="rId2"/>
    <p:sldLayoutId id="2147485679" r:id="rId3"/>
    <p:sldLayoutId id="2147485680" r:id="rId4"/>
    <p:sldLayoutId id="2147485681" r:id="rId5"/>
    <p:sldLayoutId id="2147485682" r:id="rId6"/>
    <p:sldLayoutId id="2147485683" r:id="rId7"/>
    <p:sldLayoutId id="2147485684" r:id="rId8"/>
    <p:sldLayoutId id="2147485685" r:id="rId9"/>
    <p:sldLayoutId id="2147485686" r:id="rId10"/>
    <p:sldLayoutId id="2147485687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5pPr>
      <a:lvl6pPr marL="507995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6pPr>
      <a:lvl7pPr marL="1015990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7pPr>
      <a:lvl8pPr marL="1523985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8pPr>
      <a:lvl9pPr marL="2031980" algn="ctr" rtl="0" fontAlgn="base" latinLnBrk="1">
        <a:spcBef>
          <a:spcPct val="0"/>
        </a:spcBef>
        <a:spcAft>
          <a:spcPct val="0"/>
        </a:spcAft>
        <a:defRPr kumimoji="1" sz="4889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80996" indent="-380996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556">
          <a:solidFill>
            <a:schemeClr val="tx1"/>
          </a:solidFill>
          <a:latin typeface="+mn-lt"/>
          <a:ea typeface="+mn-ea"/>
          <a:cs typeface="+mn-cs"/>
        </a:defRPr>
      </a:lvl1pPr>
      <a:lvl2pPr marL="825492" indent="-317497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111">
          <a:solidFill>
            <a:schemeClr val="tx1"/>
          </a:solidFill>
          <a:latin typeface="+mn-lt"/>
          <a:ea typeface="+mn-ea"/>
        </a:defRPr>
      </a:lvl2pPr>
      <a:lvl3pPr marL="1269987" indent="-253997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667">
          <a:solidFill>
            <a:schemeClr val="tx1"/>
          </a:solidFill>
          <a:latin typeface="+mn-lt"/>
          <a:ea typeface="+mn-ea"/>
        </a:defRPr>
      </a:lvl3pPr>
      <a:lvl4pPr marL="1777982" indent="-253997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222">
          <a:solidFill>
            <a:schemeClr val="tx1"/>
          </a:solidFill>
          <a:latin typeface="+mn-lt"/>
          <a:ea typeface="+mn-ea"/>
        </a:defRPr>
      </a:lvl4pPr>
      <a:lvl5pPr marL="2285977" indent="-253997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5pPr>
      <a:lvl6pPr marL="2793972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6pPr>
      <a:lvl7pPr marL="3301967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7pPr>
      <a:lvl8pPr marL="3809962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8pPr>
      <a:lvl9pPr marL="4317957" indent="-253997" algn="l" rtl="0" fontAlgn="base" latinLnBrk="1">
        <a:spcBef>
          <a:spcPct val="20000"/>
        </a:spcBef>
        <a:spcAft>
          <a:spcPct val="0"/>
        </a:spcAft>
        <a:buChar char="»"/>
        <a:defRPr kumimoji="1" sz="222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slide" Target="slide6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slide" Target="slide58.xml"/><Relationship Id="rId5" Type="http://schemas.openxmlformats.org/officeDocument/2006/relationships/slide" Target="slide55.xml"/><Relationship Id="rId4" Type="http://schemas.openxmlformats.org/officeDocument/2006/relationships/slide" Target="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9420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91446218-32B2-4BBB-8AF6-406B06D0F422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거기로부터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살아 있는 자와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죽은 자를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심판하러 오십니다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2378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09B1C6F8-A5E9-4118-A28D-3D452D4B80E8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나는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성령을 믿으며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거룩한 공교회와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성도의 교제와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0454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09B1C6F8-A5E9-4118-A28D-3D452D4B80E8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죄를 용서받는 것과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몸의 부활과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영생을 믿습니다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 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아멘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1979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교독문 </a:t>
            </a:r>
            <a:r>
              <a:rPr lang="en-US" altLang="ko-KR"/>
              <a:t>31</a:t>
            </a:r>
            <a:r>
              <a:rPr lang="ko-KR" altLang="en-US"/>
              <a:t>번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시편 </a:t>
            </a:r>
            <a:r>
              <a:rPr lang="en-US" altLang="ko-KR"/>
              <a:t>68 </a:t>
            </a:r>
            <a:r>
              <a:rPr lang="ko-KR" altLang="en-US"/>
              <a:t>편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DEC416F-7662-E29B-1A17-17335227B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하나님이 일어나시니 원수들은 흩어지며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56A72-B3FD-08DE-B46C-0FEE10CD39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주를 미워하는 자들은 주 앞에서 도망하리이다 </a:t>
            </a:r>
          </a:p>
        </p:txBody>
      </p:sp>
    </p:spTree>
    <p:extLst>
      <p:ext uri="{BB962C8B-B14F-4D97-AF65-F5344CB8AC3E}">
        <p14:creationId xmlns:p14="http://schemas.microsoft.com/office/powerpoint/2010/main" val="27102220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3A12A12-B016-8F8E-BDD3-31C8B7808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연기가 불려 가듯이 그들을 몰아내소서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8F622-7BD9-421A-457A-E3AA90952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불 앞에서 밀이 녹음같이 악인이 하나님 앞에서 망하게 하소서 </a:t>
            </a:r>
          </a:p>
        </p:txBody>
      </p:sp>
    </p:spTree>
    <p:extLst>
      <p:ext uri="{BB962C8B-B14F-4D97-AF65-F5344CB8AC3E}">
        <p14:creationId xmlns:p14="http://schemas.microsoft.com/office/powerpoint/2010/main" val="35529585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BD1FFAF-32DC-5824-E0C5-167E99425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의인은 기뻐하여 하나님 앞에서 뛰놀며 기뻐하고 즐거워할지어다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E0590-FC90-7B9C-5404-5C5C4D7282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하나님께 노래하며 그의 이름을 찬양하라 </a:t>
            </a:r>
          </a:p>
        </p:txBody>
      </p:sp>
    </p:spTree>
    <p:extLst>
      <p:ext uri="{BB962C8B-B14F-4D97-AF65-F5344CB8AC3E}">
        <p14:creationId xmlns:p14="http://schemas.microsoft.com/office/powerpoint/2010/main" val="16077968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2D64E7-FBBE-DE46-3D76-A21341D25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하늘을 타고 광야에서 행하시던 이를 위하여 대로를 수축하라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7CAC50-7332-A61B-3D60-1F4257F8E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그의 이름은 여호와이시니 그의 앞에서 뛰놀지어다 </a:t>
            </a:r>
          </a:p>
        </p:txBody>
      </p:sp>
    </p:spTree>
    <p:extLst>
      <p:ext uri="{BB962C8B-B14F-4D97-AF65-F5344CB8AC3E}">
        <p14:creationId xmlns:p14="http://schemas.microsoft.com/office/powerpoint/2010/main" val="878755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BAAC00-5D0C-03BF-EBB7-51EA41214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그의 거룩한 처소에 계신 하나님은 고아의 아버지시며 과부의 재판장이시라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E3D74-D9C2-C63C-8EE4-D4DF5719C6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하나님이 고독한 자들은 가족과 함께 살게 하시며 </a:t>
            </a:r>
          </a:p>
        </p:txBody>
      </p:sp>
    </p:spTree>
    <p:extLst>
      <p:ext uri="{BB962C8B-B14F-4D97-AF65-F5344CB8AC3E}">
        <p14:creationId xmlns:p14="http://schemas.microsoft.com/office/powerpoint/2010/main" val="34870699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F069C2-F54C-36E4-48B2-D269C779C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갇힌 자들은 이끌어 내사 형통하게 하시느니라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0FC0D-F184-AAF2-EEF8-EDC6C3170C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오직 거역하는 자들의 거처는 메마른 땅이로다 </a:t>
            </a:r>
          </a:p>
        </p:txBody>
      </p:sp>
    </p:spTree>
    <p:extLst>
      <p:ext uri="{BB962C8B-B14F-4D97-AF65-F5344CB8AC3E}">
        <p14:creationId xmlns:p14="http://schemas.microsoft.com/office/powerpoint/2010/main" val="7515834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4000">
              <a:schemeClr val="bg1"/>
            </a:gs>
            <a:gs pos="100000">
              <a:schemeClr val="tx2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9913" y="4137646"/>
            <a:ext cx="7424567" cy="81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1598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56" b="1" spc="333">
                <a:ln w="22225">
                  <a:noFill/>
                  <a:prstDash val="solid"/>
                </a:ln>
                <a:solidFill>
                  <a:srgbClr val="44546A">
                    <a:lumMod val="75000"/>
                  </a:srgbClr>
                </a:solidFill>
                <a:effectLst>
                  <a:glow rad="127000">
                    <a:prstClr val="white"/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3556" b="1" spc="333">
                <a:ln w="22225">
                  <a:noFill/>
                  <a:prstDash val="solid"/>
                </a:ln>
                <a:solidFill>
                  <a:srgbClr val="44546A">
                    <a:lumMod val="75000"/>
                  </a:srgbClr>
                </a:solidFill>
                <a:effectLst>
                  <a:glow rad="127000">
                    <a:prstClr val="white"/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</a:t>
            </a:r>
            <a:r>
              <a:rPr lang="en-US" altLang="ko-KR" sz="3556" b="1" spc="333">
                <a:ln w="22225">
                  <a:noFill/>
                  <a:prstDash val="solid"/>
                </a:ln>
                <a:solidFill>
                  <a:srgbClr val="44546A">
                    <a:lumMod val="75000"/>
                  </a:srgbClr>
                </a:solidFill>
                <a:effectLst>
                  <a:glow rad="127000">
                    <a:prstClr val="white"/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r>
            <a:r>
              <a:rPr lang="ko-KR" altLang="en-US" sz="3556" b="1" spc="333">
                <a:ln w="22225">
                  <a:noFill/>
                  <a:prstDash val="solid"/>
                </a:ln>
                <a:solidFill>
                  <a:srgbClr val="44546A">
                    <a:lumMod val="75000"/>
                  </a:srgbClr>
                </a:solidFill>
                <a:effectLst>
                  <a:glow rad="127000">
                    <a:prstClr val="white"/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 주일오전예배</a:t>
            </a:r>
            <a:endParaRPr kumimoji="0" lang="en-US" altLang="ko-KR" sz="3556" b="1" i="0" u="none" strike="noStrike" kern="1200" cap="none" spc="333" normalizeH="0" baseline="0" noProof="0" dirty="0">
              <a:ln w="22225">
                <a:noFill/>
                <a:prstDash val="solid"/>
              </a:ln>
              <a:solidFill>
                <a:srgbClr val="44546A">
                  <a:lumMod val="75000"/>
                </a:srgbClr>
              </a:solidFill>
              <a:effectLst>
                <a:glow rad="127000">
                  <a:prstClr val="white"/>
                </a:glo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8007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3B962C2-0087-609A-BE9B-387E5CABF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하나님이여 주께서 가난한 자를 위하여 주의 은택을 준비하셨나이다</a:t>
            </a:r>
            <a:r>
              <a:rPr lang="en-US" altLang="ko-KR"/>
              <a:t>.  </a:t>
            </a:r>
            <a:r>
              <a:rPr lang="ko-KR" altLang="en-US"/>
              <a:t>아멘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056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CD180-0FCA-48E1-AE41-445B40311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찬 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05C1A0-522D-4196-94A5-828ED81E0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찬송가 </a:t>
            </a:r>
            <a:r>
              <a:rPr lang="en-US" altLang="ko-KR"/>
              <a:t>20</a:t>
            </a:r>
            <a:r>
              <a:rPr lang="ko-KR" altLang="en-US"/>
              <a:t>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65262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">
            <a:extLst>
              <a:ext uri="{FF2B5EF4-FFF2-40B4-BE49-F238E27FC236}">
                <a16:creationId xmlns:a16="http://schemas.microsoft.com/office/drawing/2014/main" id="{6FE3FF94-C3A5-1A47-58B4-03946ED9DC6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13">
            <a:hlinkClick r:id="rId3" action="ppaction://hlinksldjump"/>
            <a:extLst>
              <a:ext uri="{FF2B5EF4-FFF2-40B4-BE49-F238E27FC236}">
                <a16:creationId xmlns:a16="http://schemas.microsoft.com/office/drawing/2014/main" id="{4C902B33-276A-484B-83B9-5DA102353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1.</a:t>
            </a:r>
            <a:r>
              <a:rPr lang="ko-KR" altLang="en-US" sz="1222">
                <a:solidFill>
                  <a:srgbClr val="FF0000"/>
                </a:solidFill>
              </a:rPr>
              <a:t>큰 영광중에 계신 주 나</a:t>
            </a:r>
          </a:p>
        </p:txBody>
      </p:sp>
      <p:sp>
        <p:nvSpPr>
          <p:cNvPr id="2052" name="AutoShape 14">
            <a:hlinkClick r:id="rId4" action="ppaction://hlinksldjump"/>
            <a:extLst>
              <a:ext uri="{FF2B5EF4-FFF2-40B4-BE49-F238E27FC236}">
                <a16:creationId xmlns:a16="http://schemas.microsoft.com/office/drawing/2014/main" id="{619D4123-32EA-DDCA-645D-09B931356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한없이 크신 능력을 나</a:t>
            </a:r>
          </a:p>
        </p:txBody>
      </p:sp>
      <p:sp>
        <p:nvSpPr>
          <p:cNvPr id="2053" name="AutoShape 15">
            <a:hlinkClick r:id="rId5" action="ppaction://hlinksldjump"/>
            <a:extLst>
              <a:ext uri="{FF2B5EF4-FFF2-40B4-BE49-F238E27FC236}">
                <a16:creationId xmlns:a16="http://schemas.microsoft.com/office/drawing/2014/main" id="{9FFDCA28-B147-AF48-0B97-DD8CF8242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온 천지 창조하시던 그 말씀</a:t>
            </a:r>
          </a:p>
        </p:txBody>
      </p:sp>
      <p:sp>
        <p:nvSpPr>
          <p:cNvPr id="2054" name="AutoShape 16">
            <a:hlinkClick r:id="rId6" action="ppaction://hlinksldjump"/>
            <a:extLst>
              <a:ext uri="{FF2B5EF4-FFF2-40B4-BE49-F238E27FC236}">
                <a16:creationId xmlns:a16="http://schemas.microsoft.com/office/drawing/2014/main" id="{2A780A8E-F131-7881-789E-E9BF836A2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그 온유 하신 주 음성 날 불러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1">
            <a:extLst>
              <a:ext uri="{FF2B5EF4-FFF2-40B4-BE49-F238E27FC236}">
                <a16:creationId xmlns:a16="http://schemas.microsoft.com/office/drawing/2014/main" id="{B2DCF2F0-B480-9C74-D2FD-122DCA31883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13">
            <a:hlinkClick r:id="rId3" action="ppaction://hlinksldjump"/>
            <a:extLst>
              <a:ext uri="{FF2B5EF4-FFF2-40B4-BE49-F238E27FC236}">
                <a16:creationId xmlns:a16="http://schemas.microsoft.com/office/drawing/2014/main" id="{FC193D5A-7954-DA54-0DC2-3CE36CA23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큰 영광중에 계신 주 나</a:t>
            </a:r>
          </a:p>
        </p:txBody>
      </p:sp>
      <p:sp>
        <p:nvSpPr>
          <p:cNvPr id="3076" name="AutoShape 14">
            <a:hlinkClick r:id="rId4" action="ppaction://hlinksldjump"/>
            <a:extLst>
              <a:ext uri="{FF2B5EF4-FFF2-40B4-BE49-F238E27FC236}">
                <a16:creationId xmlns:a16="http://schemas.microsoft.com/office/drawing/2014/main" id="{D1B2BCD1-C0EA-806D-DFD1-681E53464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2.</a:t>
            </a:r>
            <a:r>
              <a:rPr lang="ko-KR" altLang="en-US" sz="1222">
                <a:solidFill>
                  <a:srgbClr val="FF0000"/>
                </a:solidFill>
              </a:rPr>
              <a:t>한없이 크신 능력을 나</a:t>
            </a:r>
          </a:p>
        </p:txBody>
      </p:sp>
      <p:sp>
        <p:nvSpPr>
          <p:cNvPr id="3077" name="AutoShape 15">
            <a:hlinkClick r:id="rId5" action="ppaction://hlinksldjump"/>
            <a:extLst>
              <a:ext uri="{FF2B5EF4-FFF2-40B4-BE49-F238E27FC236}">
                <a16:creationId xmlns:a16="http://schemas.microsoft.com/office/drawing/2014/main" id="{714634DA-7494-96BD-B96C-13B2F19F5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온 천지 창조하시던 그 말씀</a:t>
            </a:r>
          </a:p>
        </p:txBody>
      </p:sp>
      <p:sp>
        <p:nvSpPr>
          <p:cNvPr id="3078" name="AutoShape 16">
            <a:hlinkClick r:id="rId6" action="ppaction://hlinksldjump"/>
            <a:extLst>
              <a:ext uri="{FF2B5EF4-FFF2-40B4-BE49-F238E27FC236}">
                <a16:creationId xmlns:a16="http://schemas.microsoft.com/office/drawing/2014/main" id="{F17D7C22-0290-1C50-1FF4-FB5207CCC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그 온유 하신 주 음성 날 불러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">
            <a:extLst>
              <a:ext uri="{FF2B5EF4-FFF2-40B4-BE49-F238E27FC236}">
                <a16:creationId xmlns:a16="http://schemas.microsoft.com/office/drawing/2014/main" id="{583712DA-7EEF-C14A-8A4A-8665CC87C38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AutoShape 13">
            <a:hlinkClick r:id="rId3" action="ppaction://hlinksldjump"/>
            <a:extLst>
              <a:ext uri="{FF2B5EF4-FFF2-40B4-BE49-F238E27FC236}">
                <a16:creationId xmlns:a16="http://schemas.microsoft.com/office/drawing/2014/main" id="{4D91D07E-6027-3EDA-D13E-3A73AB149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큰 영광중에 계신 주 나</a:t>
            </a:r>
          </a:p>
        </p:txBody>
      </p:sp>
      <p:sp>
        <p:nvSpPr>
          <p:cNvPr id="4100" name="AutoShape 14">
            <a:hlinkClick r:id="rId4" action="ppaction://hlinksldjump"/>
            <a:extLst>
              <a:ext uri="{FF2B5EF4-FFF2-40B4-BE49-F238E27FC236}">
                <a16:creationId xmlns:a16="http://schemas.microsoft.com/office/drawing/2014/main" id="{3C166440-5A5C-636D-8E01-05281EC9C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한없이 크신 능력을 나</a:t>
            </a:r>
          </a:p>
        </p:txBody>
      </p:sp>
      <p:sp>
        <p:nvSpPr>
          <p:cNvPr id="4101" name="AutoShape 15">
            <a:hlinkClick r:id="rId5" action="ppaction://hlinksldjump"/>
            <a:extLst>
              <a:ext uri="{FF2B5EF4-FFF2-40B4-BE49-F238E27FC236}">
                <a16:creationId xmlns:a16="http://schemas.microsoft.com/office/drawing/2014/main" id="{20BD5EC6-B3C4-E8EE-8E48-A32B7CEE5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3.</a:t>
            </a:r>
            <a:r>
              <a:rPr lang="ko-KR" altLang="en-US" sz="1222">
                <a:solidFill>
                  <a:srgbClr val="FF0000"/>
                </a:solidFill>
              </a:rPr>
              <a:t>온 천지 창조하시던 그 말씀</a:t>
            </a:r>
          </a:p>
        </p:txBody>
      </p:sp>
      <p:sp>
        <p:nvSpPr>
          <p:cNvPr id="4102" name="AutoShape 16">
            <a:hlinkClick r:id="rId6" action="ppaction://hlinksldjump"/>
            <a:extLst>
              <a:ext uri="{FF2B5EF4-FFF2-40B4-BE49-F238E27FC236}">
                <a16:creationId xmlns:a16="http://schemas.microsoft.com/office/drawing/2014/main" id="{7409C898-66B8-27A8-B03D-97318DB9B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그 온유 하신 주 음성 날 불러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1">
            <a:extLst>
              <a:ext uri="{FF2B5EF4-FFF2-40B4-BE49-F238E27FC236}">
                <a16:creationId xmlns:a16="http://schemas.microsoft.com/office/drawing/2014/main" id="{712C16FD-17D8-593D-F04C-9BFD541C18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AutoShape 13">
            <a:hlinkClick r:id="rId3" action="ppaction://hlinksldjump"/>
            <a:extLst>
              <a:ext uri="{FF2B5EF4-FFF2-40B4-BE49-F238E27FC236}">
                <a16:creationId xmlns:a16="http://schemas.microsoft.com/office/drawing/2014/main" id="{A3C2429C-5E20-A328-964C-F7B10A388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큰 영광중에 계신 주 나</a:t>
            </a:r>
          </a:p>
        </p:txBody>
      </p:sp>
      <p:sp>
        <p:nvSpPr>
          <p:cNvPr id="5124" name="AutoShape 14">
            <a:hlinkClick r:id="rId4" action="ppaction://hlinksldjump"/>
            <a:extLst>
              <a:ext uri="{FF2B5EF4-FFF2-40B4-BE49-F238E27FC236}">
                <a16:creationId xmlns:a16="http://schemas.microsoft.com/office/drawing/2014/main" id="{161426C8-E47E-F117-450C-3327B9F1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한없이 크신 능력을 나</a:t>
            </a:r>
          </a:p>
        </p:txBody>
      </p:sp>
      <p:sp>
        <p:nvSpPr>
          <p:cNvPr id="5125" name="AutoShape 15">
            <a:hlinkClick r:id="rId5" action="ppaction://hlinksldjump"/>
            <a:extLst>
              <a:ext uri="{FF2B5EF4-FFF2-40B4-BE49-F238E27FC236}">
                <a16:creationId xmlns:a16="http://schemas.microsoft.com/office/drawing/2014/main" id="{FB750A8D-E151-09AC-33C8-8F2475889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온 천지 창조하시던 그 말씀</a:t>
            </a:r>
          </a:p>
        </p:txBody>
      </p:sp>
      <p:sp>
        <p:nvSpPr>
          <p:cNvPr id="5126" name="AutoShape 16">
            <a:hlinkClick r:id="rId6" action="ppaction://hlinksldjump"/>
            <a:extLst>
              <a:ext uri="{FF2B5EF4-FFF2-40B4-BE49-F238E27FC236}">
                <a16:creationId xmlns:a16="http://schemas.microsoft.com/office/drawing/2014/main" id="{0A4149A8-B76B-78BE-1BF1-A3A870E61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4.</a:t>
            </a:r>
            <a:r>
              <a:rPr lang="ko-KR" altLang="en-US" sz="1222">
                <a:solidFill>
                  <a:srgbClr val="FF0000"/>
                </a:solidFill>
              </a:rPr>
              <a:t>그 온유 하신 주 음성 날 불러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9977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B6F51F7-8A4C-4165-880E-000B9393DE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대표기도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A66568B-5DE7-46EF-81BD-0A794215F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8874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5096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 err="1"/>
              <a:t>성경봉독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6-13</a:t>
            </a:r>
            <a:r>
              <a:rPr lang="ko-KR" altLang="en-US"/>
              <a:t>절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337333"/>
            <a:ext cx="10160000" cy="2292870"/>
          </a:xfrm>
          <a:prstGeom prst="rect">
            <a:avLst/>
          </a:prstGeom>
          <a:noFill/>
        </p:spPr>
        <p:txBody>
          <a:bodyPr wrap="square" lIns="76199" tIns="38099" rIns="76199" bIns="38099" rtlCol="0">
            <a:spAutoFit/>
          </a:bodyPr>
          <a:lstStyle/>
          <a:p>
            <a:pPr marL="0" marR="0" lvl="0" indent="0" algn="ctr" defTabSz="761948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555" b="1" i="0" u="none" strike="noStrike" kern="200" cap="none" spc="667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신앙고백</a:t>
            </a:r>
            <a:endParaRPr kumimoji="0" lang="en-US" altLang="ko-KR" sz="9555" b="1" i="0" u="none" strike="noStrike" kern="200" cap="none" spc="667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48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67" b="1" i="0" u="none" strike="noStrike" kern="4900" cap="none" spc="50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Apostles’ Creed</a:t>
            </a:r>
            <a:endParaRPr kumimoji="0" lang="ko-KR" altLang="en-US" sz="2667" b="1" i="0" u="none" strike="noStrike" kern="4900" cap="none" spc="5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12552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E6E89-CFD4-BDB1-C310-5B8488E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6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7FDAD-5B4B-7456-BBAC-CD2EA647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/>
              <a:t>형제들아 내가 너희를 위하여 이 일에 나와 아볼로를 들어서 본을 보였으니 이는 너희로 하여금 기록된 말씀 밖으로 넘어가지 말라 한 것을 우리에게서 배워 서로 대적하여 교만한 마음을 가지지 말게 하려 함이라</a:t>
            </a:r>
          </a:p>
        </p:txBody>
      </p:sp>
    </p:spTree>
    <p:extLst>
      <p:ext uri="{BB962C8B-B14F-4D97-AF65-F5344CB8AC3E}">
        <p14:creationId xmlns:p14="http://schemas.microsoft.com/office/powerpoint/2010/main" val="245945538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9F7E9-7673-045F-5421-D06AFB9D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7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3F9D8-72EC-B576-6D04-0C8E94700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누가 너를 남달리 구별하였느냐 네게 있는 것 중에 받지 아니한 것이 무엇이냐 네가 받았은즉 어찌하여 받지 아니한 것 같이 자랑하느냐</a:t>
            </a:r>
          </a:p>
        </p:txBody>
      </p:sp>
    </p:spTree>
    <p:extLst>
      <p:ext uri="{BB962C8B-B14F-4D97-AF65-F5344CB8AC3E}">
        <p14:creationId xmlns:p14="http://schemas.microsoft.com/office/powerpoint/2010/main" val="2036947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77FBA-8493-06CE-4788-A0D80BB5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8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DB8A7-1B71-DD55-13FA-47B4D14A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너희가 이미 배 부르며 이미 풍성하며 우리 없이도 왕이 되었도다 우리가 너희와 함께 왕 노릇 하기 위하여 참으로 너희가 왕이 되기를 원하노라</a:t>
            </a:r>
          </a:p>
        </p:txBody>
      </p:sp>
    </p:spTree>
    <p:extLst>
      <p:ext uri="{BB962C8B-B14F-4D97-AF65-F5344CB8AC3E}">
        <p14:creationId xmlns:p14="http://schemas.microsoft.com/office/powerpoint/2010/main" val="28211890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11348-5822-29C7-8701-A6A1E04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9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75304-A918-F783-9DEE-5BBB0238D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내가 생각하건대 하나님이 사도인 우리를 죽이기로 작정된 자 같이 끄트머리에 두셨으매 우리는 세계 곧 천사와 사람에게 구경거리가 되었노라</a:t>
            </a:r>
          </a:p>
        </p:txBody>
      </p:sp>
    </p:spTree>
    <p:extLst>
      <p:ext uri="{BB962C8B-B14F-4D97-AF65-F5344CB8AC3E}">
        <p14:creationId xmlns:p14="http://schemas.microsoft.com/office/powerpoint/2010/main" val="22350254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93199-5672-FF5F-4BB0-6DD65A66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10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1B250-CCFA-B3C4-C4DA-016C18551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우리는 그리스도 때문에 어리석으나 너희는 그리스도 안에서 지혜롭고 우리는 약하나 너희는 강하고 너희는 존귀하나 우리는 비천하여</a:t>
            </a:r>
          </a:p>
        </p:txBody>
      </p:sp>
    </p:spTree>
    <p:extLst>
      <p:ext uri="{BB962C8B-B14F-4D97-AF65-F5344CB8AC3E}">
        <p14:creationId xmlns:p14="http://schemas.microsoft.com/office/powerpoint/2010/main" val="17745650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4D5C6-D157-70AE-0B32-2D2F27A6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11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5FB75B-940A-1EC4-61DA-0DEE9E7D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바로 이 시각까지 우리가 주리고 목마르며 헐벗고 매맞으며 정처가 없고</a:t>
            </a:r>
          </a:p>
        </p:txBody>
      </p:sp>
    </p:spTree>
    <p:extLst>
      <p:ext uri="{BB962C8B-B14F-4D97-AF65-F5344CB8AC3E}">
        <p14:creationId xmlns:p14="http://schemas.microsoft.com/office/powerpoint/2010/main" val="28325803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A52AA-E6D2-16CD-6093-AFE55C93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12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A916A-ED7E-F21A-4CC2-9AD80176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또 수고하여 친히 손으로 일을 하며 모욕을 당한즉 축복하고 박해를 받은즉 참고</a:t>
            </a:r>
          </a:p>
        </p:txBody>
      </p:sp>
    </p:spTree>
    <p:extLst>
      <p:ext uri="{BB962C8B-B14F-4D97-AF65-F5344CB8AC3E}">
        <p14:creationId xmlns:p14="http://schemas.microsoft.com/office/powerpoint/2010/main" val="7539837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5271B-CB8C-6F08-DE1E-3D21FD22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13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20E9BF-1F52-FA13-A9A0-F62591BB4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비방을 받은즉 권면하니 우리가 지금까지 세상의 더러운 것과 만물의 찌꺼기 같이 되었도다</a:t>
            </a:r>
          </a:p>
        </p:txBody>
      </p:sp>
    </p:spTree>
    <p:extLst>
      <p:ext uri="{BB962C8B-B14F-4D97-AF65-F5344CB8AC3E}">
        <p14:creationId xmlns:p14="http://schemas.microsoft.com/office/powerpoint/2010/main" val="33356731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675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 err="1"/>
              <a:t>말씀선포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왕이 되었도다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8DF7F31-B38D-4E06-907B-C4CDDDED396E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나는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전능하신 아버지 하나님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천지의 창조주를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믿습니다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23772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1D85B-59D8-582E-54C0-6B76269F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6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D4BD5-E1B1-08C5-9D87-C4CE09C51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형제들아</a:t>
            </a:r>
            <a:r>
              <a:rPr lang="en-US" altLang="ko-KR" dirty="0"/>
              <a:t>. </a:t>
            </a:r>
            <a:r>
              <a:rPr lang="ko-KR" altLang="en-US" dirty="0"/>
              <a:t>내가 너희를 위하여 이 일에 </a:t>
            </a:r>
            <a:r>
              <a:rPr lang="ko-KR" altLang="en-US" dirty="0">
                <a:solidFill>
                  <a:srgbClr val="00B0F0"/>
                </a:solidFill>
              </a:rPr>
              <a:t>나와 </a:t>
            </a:r>
            <a:r>
              <a:rPr lang="ko-KR" altLang="en-US" dirty="0" err="1">
                <a:solidFill>
                  <a:srgbClr val="00B0F0"/>
                </a:solidFill>
              </a:rPr>
              <a:t>아볼로를</a:t>
            </a:r>
            <a:r>
              <a:rPr lang="ko-KR" altLang="en-US" dirty="0">
                <a:solidFill>
                  <a:srgbClr val="00B0F0"/>
                </a:solidFill>
              </a:rPr>
              <a:t> 들어서 </a:t>
            </a:r>
            <a:r>
              <a:rPr lang="ko-KR" altLang="en-US" dirty="0">
                <a:solidFill>
                  <a:srgbClr val="FF0000"/>
                </a:solidFill>
              </a:rPr>
              <a:t>본을 보였으니</a:t>
            </a:r>
            <a:r>
              <a:rPr lang="en-US" altLang="ko-KR" dirty="0"/>
              <a:t>, </a:t>
            </a:r>
            <a:r>
              <a:rPr lang="ko-KR" altLang="en-US" dirty="0"/>
              <a:t>이는 너희로 하여금 기록된 말씀 밖으로 넘어가지 말라 한 것을 우리에게서 배워 서로 대적하여 교만한 마음을 가지지 말게 하려 함이라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08151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4D898-7E09-2E3F-4582-B310533E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6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C7018D-1AC7-A92A-2925-31EA22857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우리에게서 배워 </a:t>
            </a:r>
            <a:r>
              <a:rPr lang="ko-KR" altLang="en-US" dirty="0">
                <a:solidFill>
                  <a:srgbClr val="00B0F0"/>
                </a:solidFill>
              </a:rPr>
              <a:t>서로 대적하여 </a:t>
            </a:r>
            <a:r>
              <a:rPr lang="ko-KR" altLang="en-US" dirty="0">
                <a:solidFill>
                  <a:srgbClr val="FF0000"/>
                </a:solidFill>
              </a:rPr>
              <a:t>교만한 마음을 가지지 말게 하려 함이라</a:t>
            </a:r>
          </a:p>
        </p:txBody>
      </p:sp>
    </p:spTree>
    <p:extLst>
      <p:ext uri="{BB962C8B-B14F-4D97-AF65-F5344CB8AC3E}">
        <p14:creationId xmlns:p14="http://schemas.microsoft.com/office/powerpoint/2010/main" val="31126108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675EA-2479-7F06-8BE6-5D46DA7A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잠언 </a:t>
            </a:r>
            <a:r>
              <a:rPr lang="en-US" altLang="ko-KR"/>
              <a:t>16</a:t>
            </a:r>
            <a:r>
              <a:rPr lang="ko-KR" altLang="en-US"/>
              <a:t>장 </a:t>
            </a:r>
            <a:r>
              <a:rPr lang="en-US" altLang="ko-KR"/>
              <a:t>5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D3A4A-3771-E824-D58C-1AD2A23D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무릇 </a:t>
            </a:r>
            <a:r>
              <a:rPr lang="ko-KR" altLang="en-US" dirty="0">
                <a:solidFill>
                  <a:srgbClr val="FF0000"/>
                </a:solidFill>
              </a:rPr>
              <a:t>마음이 교만한 자를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F0"/>
                </a:solidFill>
              </a:rPr>
              <a:t>하나님께서 </a:t>
            </a:r>
            <a:r>
              <a:rPr lang="ko-KR" altLang="en-US" dirty="0" err="1">
                <a:solidFill>
                  <a:srgbClr val="00B0F0"/>
                </a:solidFill>
              </a:rPr>
              <a:t>미워하시나니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047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E19FD-D4A6-BEAE-4351-4CD6D72A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잠언 </a:t>
            </a:r>
            <a:r>
              <a:rPr lang="en-US" altLang="ko-KR"/>
              <a:t>16</a:t>
            </a:r>
            <a:r>
              <a:rPr lang="ko-KR" altLang="en-US"/>
              <a:t>장 </a:t>
            </a:r>
            <a:r>
              <a:rPr lang="en-US" altLang="ko-KR"/>
              <a:t>18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9C307-1571-DCEE-FA22-C0059158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교만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00B0F0"/>
                </a:solidFill>
              </a:rPr>
              <a:t>패망의 선봉</a:t>
            </a:r>
            <a:r>
              <a:rPr lang="ko-KR" altLang="en-US" dirty="0"/>
              <a:t>이요</a:t>
            </a:r>
            <a:r>
              <a:rPr lang="en-US" altLang="ko-KR" dirty="0"/>
              <a:t>, </a:t>
            </a:r>
            <a:r>
              <a:rPr lang="ko-KR" altLang="en-US" dirty="0"/>
              <a:t>거만한 마음은 넘어짐의 </a:t>
            </a:r>
            <a:r>
              <a:rPr lang="ko-KR" altLang="en-US" dirty="0" err="1"/>
              <a:t>앞잡이니라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0631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4D460-DDEA-BAAA-0D13-70356E77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6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869D8-FFC3-F518-C2FB-DA873F2EA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기록된 말씀 </a:t>
            </a:r>
            <a:r>
              <a:rPr lang="ko-KR" altLang="en-US" dirty="0">
                <a:solidFill>
                  <a:srgbClr val="00B0F0"/>
                </a:solidFill>
              </a:rPr>
              <a:t>밖으로 넘어가지 말라</a:t>
            </a:r>
          </a:p>
        </p:txBody>
      </p:sp>
    </p:spTree>
    <p:extLst>
      <p:ext uri="{BB962C8B-B14F-4D97-AF65-F5344CB8AC3E}">
        <p14:creationId xmlns:p14="http://schemas.microsoft.com/office/powerpoint/2010/main" val="30365753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F6522-6393-4BBC-03A2-8EBABF00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7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F4315-ADAF-D6C9-3986-F66BFA9A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누가 너를 남달리 구별하였느냐</a:t>
            </a:r>
            <a:r>
              <a:rPr lang="en-US" altLang="ko-KR" dirty="0"/>
              <a:t>. </a:t>
            </a:r>
            <a:r>
              <a:rPr lang="ko-KR" altLang="en-US" dirty="0" err="1"/>
              <a:t>네게</a:t>
            </a:r>
            <a:r>
              <a:rPr lang="ko-KR" altLang="en-US" dirty="0"/>
              <a:t> 있는 것 중에 받지 아니한 것이 무엇이냐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00B0F0"/>
                </a:solidFill>
              </a:rPr>
              <a:t>네가 </a:t>
            </a:r>
            <a:r>
              <a:rPr lang="ko-KR" altLang="en-US" dirty="0" err="1">
                <a:solidFill>
                  <a:srgbClr val="00B0F0"/>
                </a:solidFill>
              </a:rPr>
              <a:t>받았은즉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어찌하여 </a:t>
            </a:r>
            <a:r>
              <a:rPr lang="ko-KR" altLang="en-US" dirty="0">
                <a:solidFill>
                  <a:srgbClr val="FF0000"/>
                </a:solidFill>
              </a:rPr>
              <a:t>받지 아니한 것 같이 자랑하느냐</a:t>
            </a:r>
          </a:p>
        </p:txBody>
      </p:sp>
    </p:spTree>
    <p:extLst>
      <p:ext uri="{BB962C8B-B14F-4D97-AF65-F5344CB8AC3E}">
        <p14:creationId xmlns:p14="http://schemas.microsoft.com/office/powerpoint/2010/main" val="106739596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1CC80-6667-6093-D76C-E4AC3F27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7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399697-7A50-EFA8-F22E-764EBE06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네게 있는 것 중에 받지 아니한 것이 무엇이냐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89946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D246F-AE13-98DF-6281-F8AEF51D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8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E9B84-85E6-6065-C720-01329E482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너희가 이미 배 부르며</a:t>
            </a:r>
            <a:r>
              <a:rPr lang="en-US" altLang="ko-KR" dirty="0"/>
              <a:t>, </a:t>
            </a:r>
            <a:r>
              <a:rPr lang="ko-KR" altLang="en-US" dirty="0"/>
              <a:t>이미 풍성하며 </a:t>
            </a:r>
            <a:r>
              <a:rPr lang="ko-KR" altLang="en-US" dirty="0">
                <a:solidFill>
                  <a:srgbClr val="FF0000"/>
                </a:solidFill>
              </a:rPr>
              <a:t>우리 없이도 왕이 </a:t>
            </a:r>
            <a:r>
              <a:rPr lang="ko-KR" altLang="en-US" dirty="0" err="1">
                <a:solidFill>
                  <a:srgbClr val="FF0000"/>
                </a:solidFill>
              </a:rPr>
              <a:t>되었도다</a:t>
            </a:r>
            <a:r>
              <a:rPr lang="en-US" altLang="ko-KR" dirty="0"/>
              <a:t>. </a:t>
            </a:r>
            <a:r>
              <a:rPr lang="ko-KR" altLang="en-US" dirty="0"/>
              <a:t>우리가 너희와 함께 왕 노릇 하기 위하여 참으로 너희가 왕이 되기를 원하노라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7006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E85EC-12F7-94E3-8353-B39D8339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9-11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2490B-6B41-565A-0C19-EF572932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800" dirty="0"/>
              <a:t>9 </a:t>
            </a:r>
            <a:r>
              <a:rPr lang="ko-KR" altLang="en-US" dirty="0"/>
              <a:t>내가 </a:t>
            </a:r>
            <a:r>
              <a:rPr lang="ko-KR" altLang="en-US" dirty="0" err="1"/>
              <a:t>생각하건대</a:t>
            </a:r>
            <a:r>
              <a:rPr lang="en-US" altLang="ko-KR" dirty="0"/>
              <a:t>, </a:t>
            </a:r>
            <a:r>
              <a:rPr lang="ko-KR" altLang="en-US" dirty="0"/>
              <a:t>하나님이 사도인 </a:t>
            </a:r>
            <a:r>
              <a:rPr lang="ko-KR" altLang="en-US" dirty="0">
                <a:solidFill>
                  <a:srgbClr val="FF0000"/>
                </a:solidFill>
              </a:rPr>
              <a:t>우리를 죽이기로 작정된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자</a:t>
            </a:r>
            <a:r>
              <a:rPr lang="ko-KR" altLang="en-US" dirty="0"/>
              <a:t> 같이 </a:t>
            </a:r>
            <a:r>
              <a:rPr lang="ko-KR" altLang="en-US" dirty="0">
                <a:solidFill>
                  <a:srgbClr val="00B0F0"/>
                </a:solidFill>
              </a:rPr>
              <a:t>끄트머리</a:t>
            </a:r>
            <a:r>
              <a:rPr lang="ko-KR" altLang="en-US" dirty="0"/>
              <a:t>에 </a:t>
            </a:r>
            <a:r>
              <a:rPr lang="ko-KR" altLang="en-US" dirty="0" err="1"/>
              <a:t>두셨으매</a:t>
            </a:r>
            <a:r>
              <a:rPr lang="en-US" altLang="ko-KR" dirty="0"/>
              <a:t>, </a:t>
            </a:r>
            <a:r>
              <a:rPr lang="ko-KR" altLang="en-US" dirty="0"/>
              <a:t>우리는 세계 곧 천사와 사람에게 </a:t>
            </a:r>
            <a:r>
              <a:rPr lang="ko-KR" altLang="en-US" dirty="0">
                <a:solidFill>
                  <a:srgbClr val="00B0F0"/>
                </a:solidFill>
              </a:rPr>
              <a:t>구경거리</a:t>
            </a:r>
            <a:r>
              <a:rPr lang="ko-KR" altLang="en-US" dirty="0"/>
              <a:t>가 </a:t>
            </a:r>
            <a:r>
              <a:rPr lang="ko-KR" altLang="en-US" dirty="0" err="1"/>
              <a:t>되었노라</a:t>
            </a:r>
            <a:r>
              <a:rPr lang="ko-KR" altLang="en-US" dirty="0"/>
              <a:t>
</a:t>
            </a:r>
            <a:r>
              <a:rPr lang="en-US" altLang="ko-KR" sz="2800" dirty="0"/>
              <a:t>10 </a:t>
            </a:r>
            <a:r>
              <a:rPr lang="ko-KR" altLang="en-US" dirty="0"/>
              <a:t>우리는 그리스도 때문에 어리석으나</a:t>
            </a:r>
            <a:r>
              <a:rPr lang="en-US" altLang="ko-KR" dirty="0"/>
              <a:t>, </a:t>
            </a:r>
            <a:r>
              <a:rPr lang="ko-KR" altLang="en-US" dirty="0"/>
              <a:t>너희는 그리스도 안에서 지혜롭고</a:t>
            </a:r>
            <a:r>
              <a:rPr lang="en-US" altLang="ko-KR" dirty="0"/>
              <a:t>, </a:t>
            </a:r>
            <a:r>
              <a:rPr lang="ko-KR" altLang="en-US" dirty="0"/>
              <a:t>우리는 약하나 너희는 강하고</a:t>
            </a:r>
            <a:r>
              <a:rPr lang="en-US" altLang="ko-KR" dirty="0"/>
              <a:t>, </a:t>
            </a:r>
            <a:r>
              <a:rPr lang="ko-KR" altLang="en-US" dirty="0"/>
              <a:t>너희는 존귀하나 우리는 비천하여
</a:t>
            </a:r>
            <a:r>
              <a:rPr lang="en-US" altLang="ko-KR" sz="2800" dirty="0"/>
              <a:t>11 </a:t>
            </a:r>
            <a:r>
              <a:rPr lang="ko-KR" altLang="en-US" dirty="0"/>
              <a:t>바로 이 시각까지 우리가 주리고 목마르며 헐벗고 매맞으며 정처가 없고</a:t>
            </a:r>
          </a:p>
        </p:txBody>
      </p:sp>
    </p:spTree>
    <p:extLst>
      <p:ext uri="{BB962C8B-B14F-4D97-AF65-F5344CB8AC3E}">
        <p14:creationId xmlns:p14="http://schemas.microsoft.com/office/powerpoint/2010/main" val="78973395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95ACE-DB5D-498B-CD10-B7AA48D0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고린도전서 </a:t>
            </a:r>
            <a:r>
              <a:rPr lang="en-US" altLang="ko-KR"/>
              <a:t>4</a:t>
            </a:r>
            <a:r>
              <a:rPr lang="ko-KR" altLang="en-US"/>
              <a:t>장 </a:t>
            </a:r>
            <a:r>
              <a:rPr lang="en-US" altLang="ko-KR"/>
              <a:t>12-13</a:t>
            </a:r>
            <a:r>
              <a:rPr lang="ko-KR" altLang="en-US"/>
              <a:t>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2B904-38BD-04A3-CDB7-5767B46F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12 </a:t>
            </a:r>
            <a:r>
              <a:rPr lang="ko-KR" altLang="en-US" dirty="0"/>
              <a:t>또 수고하여 친히 손으로 일을 하며</a:t>
            </a:r>
            <a:r>
              <a:rPr lang="en-US" altLang="ko-KR" dirty="0"/>
              <a:t>, </a:t>
            </a:r>
            <a:r>
              <a:rPr lang="ko-KR" altLang="en-US" dirty="0"/>
              <a:t>모욕을 </a:t>
            </a:r>
            <a:r>
              <a:rPr lang="ko-KR" altLang="en-US" dirty="0" err="1"/>
              <a:t>당한즉</a:t>
            </a:r>
            <a:r>
              <a:rPr lang="ko-KR" altLang="en-US" dirty="0"/>
              <a:t> 축복하고</a:t>
            </a:r>
            <a:r>
              <a:rPr lang="en-US" altLang="ko-KR" dirty="0"/>
              <a:t>, </a:t>
            </a:r>
            <a:r>
              <a:rPr lang="ko-KR" altLang="en-US" dirty="0"/>
              <a:t>박해를 </a:t>
            </a:r>
            <a:r>
              <a:rPr lang="ko-KR" altLang="en-US" dirty="0" err="1"/>
              <a:t>받은즉</a:t>
            </a:r>
            <a:r>
              <a:rPr lang="ko-KR" altLang="en-US" dirty="0"/>
              <a:t> 참고
</a:t>
            </a:r>
            <a:r>
              <a:rPr lang="en-US" altLang="ko-KR" sz="2800" dirty="0"/>
              <a:t>13 </a:t>
            </a:r>
            <a:r>
              <a:rPr lang="ko-KR" altLang="en-US" dirty="0"/>
              <a:t>비방을 </a:t>
            </a:r>
            <a:r>
              <a:rPr lang="ko-KR" altLang="en-US" dirty="0" err="1"/>
              <a:t>받은즉</a:t>
            </a:r>
            <a:r>
              <a:rPr lang="ko-KR" altLang="en-US" dirty="0"/>
              <a:t> 권면하니</a:t>
            </a:r>
            <a:r>
              <a:rPr lang="en-US" altLang="ko-KR" dirty="0"/>
              <a:t>, </a:t>
            </a:r>
            <a:r>
              <a:rPr lang="ko-KR" altLang="en-US" dirty="0"/>
              <a:t>우리가 지금까지 </a:t>
            </a:r>
            <a:r>
              <a:rPr lang="ko-KR" altLang="en-US" dirty="0">
                <a:solidFill>
                  <a:srgbClr val="FF0000"/>
                </a:solidFill>
              </a:rPr>
              <a:t>세상의 더러운 것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rgbClr val="00B0F0"/>
                </a:solidFill>
              </a:rPr>
              <a:t>만물의 찌꺼기 </a:t>
            </a:r>
            <a:r>
              <a:rPr lang="ko-KR" altLang="en-US" dirty="0"/>
              <a:t>같이 </a:t>
            </a:r>
            <a:r>
              <a:rPr lang="ko-KR" altLang="en-US" dirty="0" err="1"/>
              <a:t>되었도다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876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0387C3E6-1C89-4FC9-A8AE-B1DD86397064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나는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그의 유일하신 아들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우리 주 예수 그리스도를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믿습니다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5874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3515-E6DC-F1C7-0D81-F91DB96E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767BD8-44C2-9A55-6554-BAF8E535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4321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D4C4C-BFB8-4029-A366-1566AB190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찬 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6CB1F-823A-4BF6-83FB-6FE8091C4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찬송가 </a:t>
            </a:r>
            <a:r>
              <a:rPr lang="en-US" altLang="ko-KR"/>
              <a:t>455</a:t>
            </a:r>
            <a:r>
              <a:rPr lang="ko-KR" altLang="en-US"/>
              <a:t>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2818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">
            <a:extLst>
              <a:ext uri="{FF2B5EF4-FFF2-40B4-BE49-F238E27FC236}">
                <a16:creationId xmlns:a16="http://schemas.microsoft.com/office/drawing/2014/main" id="{78BFEA2A-7ABE-EFC8-9FBF-0CEAEAF37D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A7110BC4-AD21-EDED-E5F3-EBB50034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1.</a:t>
            </a:r>
            <a:r>
              <a:rPr lang="ko-KR" altLang="en-US" sz="1222">
                <a:solidFill>
                  <a:srgbClr val="FF0000"/>
                </a:solidFill>
              </a:rPr>
              <a:t>주님의 마음을 본받는 자</a:t>
            </a:r>
          </a:p>
        </p:txBody>
      </p:sp>
      <p:sp>
        <p:nvSpPr>
          <p:cNvPr id="205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514A91B2-F894-AE9E-99D9-704C47A43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205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720EB143-EE9A-45AA-7DC6-3C99FF242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2054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9E3777F4-5A02-E743-307B-C8E1A32B8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1">
            <a:extLst>
              <a:ext uri="{FF2B5EF4-FFF2-40B4-BE49-F238E27FC236}">
                <a16:creationId xmlns:a16="http://schemas.microsoft.com/office/drawing/2014/main" id="{E273F9EB-9C83-2F28-9539-DF0E970E9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D0EDDD63-B9F6-199B-35BA-E8088EB26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1.</a:t>
            </a:r>
            <a:r>
              <a:rPr lang="ko-KR" altLang="en-US" sz="1222">
                <a:solidFill>
                  <a:srgbClr val="FF0000"/>
                </a:solidFill>
              </a:rPr>
              <a:t>주님의 마음을 본받는 자</a:t>
            </a:r>
          </a:p>
        </p:txBody>
      </p:sp>
      <p:sp>
        <p:nvSpPr>
          <p:cNvPr id="307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497081C4-83F8-CB6B-1895-1DFDDD079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307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B4323888-8B52-6171-9C2A-74E943DCF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3078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7BEDF6B6-CF43-BC96-0D0C-CBF4D2205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">
            <a:extLst>
              <a:ext uri="{FF2B5EF4-FFF2-40B4-BE49-F238E27FC236}">
                <a16:creationId xmlns:a16="http://schemas.microsoft.com/office/drawing/2014/main" id="{80BE0313-6AC2-9572-6F41-C972E4D34D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AEC03209-74DC-D6C2-C1F1-CAD44F65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1.</a:t>
            </a:r>
            <a:r>
              <a:rPr lang="ko-KR" altLang="en-US" sz="1222">
                <a:solidFill>
                  <a:srgbClr val="FF0000"/>
                </a:solidFill>
              </a:rPr>
              <a:t>주님의 마음을 본받는 자</a:t>
            </a:r>
          </a:p>
        </p:txBody>
      </p:sp>
      <p:sp>
        <p:nvSpPr>
          <p:cNvPr id="4100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C02D7889-43E9-6851-31FB-A1230AA4B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4101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0574A101-5322-6262-1871-8104FABF4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4102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EFEA375C-1CED-78FD-0A7F-83AC05138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1">
            <a:extLst>
              <a:ext uri="{FF2B5EF4-FFF2-40B4-BE49-F238E27FC236}">
                <a16:creationId xmlns:a16="http://schemas.microsoft.com/office/drawing/2014/main" id="{C081E3C4-EF50-9B33-8C18-2AE43709FC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AF91D066-60F2-6571-F861-7D3F2CA83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5124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59E03BD0-6FD1-8528-5452-2EFFEC17E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2.</a:t>
            </a:r>
            <a:r>
              <a:rPr lang="ko-KR" altLang="en-US" sz="1222">
                <a:solidFill>
                  <a:srgbClr val="FF0000"/>
                </a:solidFill>
              </a:rPr>
              <a:t>주 모습 내 눈에 안 보이며</a:t>
            </a:r>
          </a:p>
        </p:txBody>
      </p:sp>
      <p:sp>
        <p:nvSpPr>
          <p:cNvPr id="5125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5BE396F2-BB94-F3CF-BB38-D8858EA74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5126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5C8E3608-CBE5-7AE9-D20F-406B43ECA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">
            <a:extLst>
              <a:ext uri="{FF2B5EF4-FFF2-40B4-BE49-F238E27FC236}">
                <a16:creationId xmlns:a16="http://schemas.microsoft.com/office/drawing/2014/main" id="{38FFC25D-A021-1C82-788E-FD93801341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6378CE0F-38F5-09C4-7929-E909D2C0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6148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2A481F67-7EE0-DB4D-5069-C0097B6E1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2.</a:t>
            </a:r>
            <a:r>
              <a:rPr lang="ko-KR" altLang="en-US" sz="1222">
                <a:solidFill>
                  <a:srgbClr val="FF0000"/>
                </a:solidFill>
              </a:rPr>
              <a:t>주 모습 내 눈에 안 보이며</a:t>
            </a:r>
          </a:p>
        </p:txBody>
      </p:sp>
      <p:sp>
        <p:nvSpPr>
          <p:cNvPr id="6149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BB9A492D-0160-8FA2-DF83-BED94A0C8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6150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83800EF1-0238-0BE1-63DC-F4A62D1E0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>
            <a:extLst>
              <a:ext uri="{FF2B5EF4-FFF2-40B4-BE49-F238E27FC236}">
                <a16:creationId xmlns:a16="http://schemas.microsoft.com/office/drawing/2014/main" id="{38194DCF-C1DD-8143-6209-BF2DAC6787E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6D4E8BF6-68BC-522E-45BE-D6D485EC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717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AE8EE91F-272E-59BB-E878-ED3F9F76F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2.</a:t>
            </a:r>
            <a:r>
              <a:rPr lang="ko-KR" altLang="en-US" sz="1222">
                <a:solidFill>
                  <a:srgbClr val="FF0000"/>
                </a:solidFill>
              </a:rPr>
              <a:t>주 모습 내 눈에 안 보이며</a:t>
            </a:r>
          </a:p>
        </p:txBody>
      </p:sp>
      <p:sp>
        <p:nvSpPr>
          <p:cNvPr id="717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DAB7B8DF-0099-BB79-FBD3-B503A1562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7174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0FF9255F-E2A5-2B71-9F67-93C899A44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">
            <a:extLst>
              <a:ext uri="{FF2B5EF4-FFF2-40B4-BE49-F238E27FC236}">
                <a16:creationId xmlns:a16="http://schemas.microsoft.com/office/drawing/2014/main" id="{2A58C21A-204D-361C-DDCC-C9D8E1D5AD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EEEACCF7-E6DA-800A-B01A-E1CFE29B0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819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F2A9C0A2-E278-4439-1FEF-7F8126B8D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819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276E4253-F3A9-8327-D7CE-9305E6E6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3.</a:t>
            </a:r>
            <a:r>
              <a:rPr lang="ko-KR" altLang="en-US" sz="1222">
                <a:solidFill>
                  <a:srgbClr val="FF0000"/>
                </a:solidFill>
              </a:rPr>
              <a:t>가는 길 거칠고 험하여도</a:t>
            </a:r>
          </a:p>
        </p:txBody>
      </p:sp>
      <p:sp>
        <p:nvSpPr>
          <p:cNvPr id="8198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6818EAFA-C41A-4515-4EA7-ED3E86507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1">
            <a:extLst>
              <a:ext uri="{FF2B5EF4-FFF2-40B4-BE49-F238E27FC236}">
                <a16:creationId xmlns:a16="http://schemas.microsoft.com/office/drawing/2014/main" id="{09D88570-C054-8D55-7CE9-E9A440B5AF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88CB70AB-DDE9-CB30-3872-463242FF1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9220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80058E97-A6BA-35B9-1EF6-EB577E51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9221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72DC5C74-9A02-CACD-B9C4-8DBBEE69F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3.</a:t>
            </a:r>
            <a:r>
              <a:rPr lang="ko-KR" altLang="en-US" sz="1222">
                <a:solidFill>
                  <a:srgbClr val="FF0000"/>
                </a:solidFill>
              </a:rPr>
              <a:t>가는 길 거칠고 험하여도</a:t>
            </a:r>
          </a:p>
        </p:txBody>
      </p:sp>
      <p:sp>
        <p:nvSpPr>
          <p:cNvPr id="9222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3859E03A-A73D-0AF4-E24E-DC56F83F7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6156CE83-288B-4951-8550-CD157D87586D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3"/>
            <a:ext cx="10160000" cy="488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그는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성령으로 잉태되어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동정녀 마리아에게서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나시고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61770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">
            <a:extLst>
              <a:ext uri="{FF2B5EF4-FFF2-40B4-BE49-F238E27FC236}">
                <a16:creationId xmlns:a16="http://schemas.microsoft.com/office/drawing/2014/main" id="{8B849136-015A-657C-BE80-9469EEC494E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79B08203-514E-490F-15F7-9A6CFE0E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10244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66C4E1C8-089C-FEE8-639B-0932773C3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10245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C3596FDA-93FB-D28E-8084-DF86DABE5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3.</a:t>
            </a:r>
            <a:r>
              <a:rPr lang="ko-KR" altLang="en-US" sz="1222">
                <a:solidFill>
                  <a:srgbClr val="FF0000"/>
                </a:solidFill>
              </a:rPr>
              <a:t>가는 길 거칠고 험하여도</a:t>
            </a:r>
          </a:p>
        </p:txBody>
      </p:sp>
      <p:sp>
        <p:nvSpPr>
          <p:cNvPr id="10246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57C7BBFF-27D1-B168-D255-22D4AE1B1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4.</a:t>
            </a:r>
            <a:r>
              <a:rPr lang="ko-KR" altLang="en-US" sz="1222">
                <a:solidFill>
                  <a:srgbClr val="00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>
            <a:extLst>
              <a:ext uri="{FF2B5EF4-FFF2-40B4-BE49-F238E27FC236}">
                <a16:creationId xmlns:a16="http://schemas.microsoft.com/office/drawing/2014/main" id="{AA7F5041-967B-38C6-1C0C-8FF9287696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1B05B6DE-68F7-B5CC-A11A-E852673D7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11268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13B10CC3-EEFC-DC33-C312-02C509DD3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11269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A968AEE7-9406-716F-92F8-65A42D0FE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11270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0C9D4850-02ED-5FCA-7104-DB0190379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4.</a:t>
            </a:r>
            <a:r>
              <a:rPr lang="ko-KR" altLang="en-US" sz="1222">
                <a:solidFill>
                  <a:srgbClr val="FF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1">
            <a:extLst>
              <a:ext uri="{FF2B5EF4-FFF2-40B4-BE49-F238E27FC236}">
                <a16:creationId xmlns:a16="http://schemas.microsoft.com/office/drawing/2014/main" id="{4ADEA12C-59F9-CE08-D956-E38E7A72B7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E5F6E9E0-B36D-7020-2F5E-E2315C1B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1229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D3C92A67-6CED-B4EE-0D39-1EB0E50DF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1229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F44A5967-0229-89BA-A3C5-43ACD2450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12294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3A1492AB-DB44-63EC-78F7-D036FDBA5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4.</a:t>
            </a:r>
            <a:r>
              <a:rPr lang="ko-KR" altLang="en-US" sz="1222">
                <a:solidFill>
                  <a:srgbClr val="FF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1">
            <a:extLst>
              <a:ext uri="{FF2B5EF4-FFF2-40B4-BE49-F238E27FC236}">
                <a16:creationId xmlns:a16="http://schemas.microsoft.com/office/drawing/2014/main" id="{140F0050-CDC4-D9ED-1407-304F0F01F9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36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311EE8AB-E807-90D0-5FBA-4E5E10115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23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1.</a:t>
            </a:r>
            <a:r>
              <a:rPr lang="ko-KR" altLang="en-US" sz="1222">
                <a:solidFill>
                  <a:srgbClr val="000000"/>
                </a:solidFill>
              </a:rPr>
              <a:t>주님의 마음을 본받는 자</a:t>
            </a:r>
          </a:p>
        </p:txBody>
      </p:sp>
      <p:sp>
        <p:nvSpPr>
          <p:cNvPr id="1331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120D50B9-858A-4450-C04E-442212A6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1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2.</a:t>
            </a:r>
            <a:r>
              <a:rPr lang="ko-KR" altLang="en-US" sz="1222">
                <a:solidFill>
                  <a:srgbClr val="000000"/>
                </a:solidFill>
              </a:rPr>
              <a:t>주 모습 내 눈에 안 보이며</a:t>
            </a:r>
          </a:p>
        </p:txBody>
      </p:sp>
      <p:sp>
        <p:nvSpPr>
          <p:cNvPr id="1331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51F8AB90-C185-9793-8795-281EC243E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278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000000"/>
                </a:solidFill>
              </a:rPr>
              <a:t>3.</a:t>
            </a:r>
            <a:r>
              <a:rPr lang="ko-KR" altLang="en-US" sz="1222">
                <a:solidFill>
                  <a:srgbClr val="000000"/>
                </a:solidFill>
              </a:rPr>
              <a:t>가는 길 거칠고 험하여도</a:t>
            </a:r>
          </a:p>
        </p:txBody>
      </p:sp>
      <p:sp>
        <p:nvSpPr>
          <p:cNvPr id="13318" name="AutoShape 16">
            <a:hlinkClick r:id="rId7" action="ppaction://hlinksldjump"/>
            <a:extLst>
              <a:ext uri="{FF2B5EF4-FFF2-40B4-BE49-F238E27FC236}">
                <a16:creationId xmlns:a16="http://schemas.microsoft.com/office/drawing/2014/main" id="{DD8EEB93-C4BB-E8C7-635D-80E49C48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06" y="5362222"/>
            <a:ext cx="2345972" cy="2540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rIns="508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01599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22">
                <a:solidFill>
                  <a:srgbClr val="FF0000"/>
                </a:solidFill>
              </a:rPr>
              <a:t>4.</a:t>
            </a:r>
            <a:r>
              <a:rPr lang="ko-KR" altLang="en-US" sz="1222">
                <a:solidFill>
                  <a:srgbClr val="FF0000"/>
                </a:solidFill>
              </a:rPr>
              <a:t>주 예수 세상에 다시 오실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20080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F5180-18F8-41F4-BE60-90931BC2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헌금기도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88C0D5-469F-4061-BFFE-942DE0B0A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9882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25286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BFBB-6D6B-4C83-8325-9C1F3A059B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송영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8D85B4-F153-4BFC-9A7F-596DAB7E0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영광을 </a:t>
            </a:r>
            <a:r>
              <a:rPr lang="ko-KR" altLang="en-US" dirty="0" err="1"/>
              <a:t>돌리세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602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">
            <a:extLst>
              <a:ext uri="{FF2B5EF4-FFF2-40B4-BE49-F238E27FC236}">
                <a16:creationId xmlns:a16="http://schemas.microsoft.com/office/drawing/2014/main" id="{1C4EB3B5-77F0-46FC-9FC9-09E879B6440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160000" cy="522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>
            <a:extLst>
              <a:ext uri="{FF2B5EF4-FFF2-40B4-BE49-F238E27FC236}">
                <a16:creationId xmlns:a16="http://schemas.microsoft.com/office/drawing/2014/main" id="{FD0A305A-E8B0-4628-93E5-5FCAEA387D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245"/>
            <a:ext cx="10160000" cy="522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6156CE83-288B-4951-8550-CD157D87586D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3"/>
            <a:ext cx="10160000" cy="488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본디오</a:t>
            </a: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빌라도에게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고난을 받아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십자가에 못 박혀 </a:t>
            </a: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죽으시고</a:t>
            </a:r>
            <a:r>
              <a:rPr kumimoji="0" lang="en-US" altLang="ko-KR" sz="488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89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08757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">
            <a:extLst>
              <a:ext uri="{FF2B5EF4-FFF2-40B4-BE49-F238E27FC236}">
                <a16:creationId xmlns:a16="http://schemas.microsoft.com/office/drawing/2014/main" id="{CDC70635-19EC-482A-8259-A7280991702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160000" cy="522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">
            <a:extLst>
              <a:ext uri="{FF2B5EF4-FFF2-40B4-BE49-F238E27FC236}">
                <a16:creationId xmlns:a16="http://schemas.microsoft.com/office/drawing/2014/main" id="{456BB858-55E6-4785-9150-C8927DF3B3B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160000" cy="522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">
            <a:extLst>
              <a:ext uri="{FF2B5EF4-FFF2-40B4-BE49-F238E27FC236}">
                <a16:creationId xmlns:a16="http://schemas.microsoft.com/office/drawing/2014/main" id="{D55E29E4-1CE2-441F-BDDC-BF5C7F3BAA2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0160000" cy="522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200E5-5D8F-4CAB-9F1C-FDA9215EF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축 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1A87AD-9EF4-44FB-B649-FC93C012A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7008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49089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lower png에 대한 이미지 검색결과">
            <a:extLst>
              <a:ext uri="{FF2B5EF4-FFF2-40B4-BE49-F238E27FC236}">
                <a16:creationId xmlns:a16="http://schemas.microsoft.com/office/drawing/2014/main" id="{B45A86F2-D1F2-4509-BC89-073827DC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655" y="2371706"/>
            <a:ext cx="6265333" cy="18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6897" y="1390672"/>
            <a:ext cx="9166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1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DX봄수체화B" panose="02010606000101010101" pitchFamily="2" charset="-127"/>
                <a:ea typeface="DX봄수체화B" panose="02010606000101010101" pitchFamily="2" charset="-127"/>
                <a:cs typeface="+mn-cs"/>
              </a:rPr>
              <a:t>“                               ”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DX봄수체화B" panose="02010606000101010101" pitchFamily="2" charset="-127"/>
              <a:ea typeface="DX봄수체화B" panose="02010606000101010101" pitchFamily="2" charset="-127"/>
              <a:cs typeface="+mn-cs"/>
            </a:endParaRPr>
          </a:p>
        </p:txBody>
      </p:sp>
      <p:pic>
        <p:nvPicPr>
          <p:cNvPr id="7" name="Picture 2" descr="flower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98" y="2390269"/>
            <a:ext cx="5360596" cy="158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CD0CCE-583D-1524-5457-372C5646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교회소식</a:t>
            </a:r>
          </a:p>
        </p:txBody>
      </p:sp>
    </p:spTree>
    <p:extLst>
      <p:ext uri="{BB962C8B-B14F-4D97-AF65-F5344CB8AC3E}">
        <p14:creationId xmlns:p14="http://schemas.microsoft.com/office/powerpoint/2010/main" val="1641564991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7326B0C-FFA1-FBB5-64BE-9DCBFCAF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666" y="-185144"/>
            <a:ext cx="7446695" cy="1104636"/>
          </a:xfrm>
        </p:spPr>
        <p:txBody>
          <a:bodyPr/>
          <a:lstStyle/>
          <a:p>
            <a:r>
              <a:rPr lang="ko-KR" altLang="en-US" dirty="0"/>
              <a:t>예배 준비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09D236D-0D4D-C664-A473-A407C4E5E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851" y="1106134"/>
            <a:ext cx="9762297" cy="4306155"/>
          </a:xfrm>
        </p:spPr>
        <p:txBody>
          <a:bodyPr/>
          <a:lstStyle/>
          <a:p>
            <a:pPr marL="634988" marR="0" lvl="0" indent="-634988" algn="l" defTabSz="1015980" rtl="0" eaLnBrk="1" fontAlgn="auto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예배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 전에는 착석하여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기도로 예배를 준비하시기 바랍니다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55549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flower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" y="123862"/>
            <a:ext cx="2032000" cy="6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532627-D8E8-21ED-DF2D-F7C66657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062" y="-256323"/>
            <a:ext cx="7446695" cy="1104636"/>
          </a:xfrm>
        </p:spPr>
        <p:txBody>
          <a:bodyPr/>
          <a:lstStyle/>
          <a:p>
            <a:r>
              <a:rPr lang="ko-KR" altLang="en-US" dirty="0"/>
              <a:t>다음 주 예배 봉사위원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81429-8E4D-1D6B-6A85-2FD3470E2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736" y="1098759"/>
            <a:ext cx="9544021" cy="4306155"/>
          </a:xfrm>
        </p:spPr>
        <p:txBody>
          <a:bodyPr/>
          <a:lstStyle/>
          <a:p>
            <a:pPr marL="571500" marR="0" lvl="0" indent="-571500" algn="l" defTabSz="1015980" rtl="0" eaLnBrk="1" fontAlgn="auto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주일오전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기도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오광수</a:t>
            </a:r>
            <a:endParaRPr lang="en-US" altLang="ko-KR" sz="40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71500" marR="0" lvl="0" indent="-571500" algn="l" defTabSz="1015980" rtl="0" eaLnBrk="1" fontAlgn="auto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주일오후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기도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 err="1"/>
              <a:t>유우종</a:t>
            </a:r>
            <a:endParaRPr lang="en-US" altLang="ko-KR" sz="4000" b="1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71500" marR="0" lvl="0" indent="-571500" algn="l" defTabSz="1015980" rtl="0" eaLnBrk="1" fontAlgn="auto" hangingPunct="1">
              <a:lnSpc>
                <a:spcPct val="12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0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헌금 </a:t>
            </a:r>
            <a:r>
              <a:rPr lang="en-US" altLang="ko-KR" sz="4000" b="1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1"/>
                </a:gra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dirty="0"/>
              <a:t>김정미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42938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153" y="1390806"/>
            <a:ext cx="9841156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159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33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E2F43"/>
                    </a:gs>
                    <a:gs pos="100000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DX봄수체화B" panose="02010606000101010101" pitchFamily="2" charset="-127"/>
                <a:ea typeface="DX봄수체화B" panose="02010606000101010101" pitchFamily="2" charset="-127"/>
                <a:cs typeface="+mn-cs"/>
              </a:rPr>
              <a:t>“                                      ”</a:t>
            </a:r>
            <a:endParaRPr kumimoji="0" lang="ko-KR" altLang="en-US" sz="533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E2F43"/>
                  </a:gs>
                  <a:gs pos="100000">
                    <a:prstClr val="black">
                      <a:lumMod val="75000"/>
                      <a:lumOff val="2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DX봄수체화B" panose="02010606000101010101" pitchFamily="2" charset="-127"/>
              <a:ea typeface="DX봄수체화B" panose="02010606000101010101" pitchFamily="2" charset="-127"/>
              <a:cs typeface="+mn-cs"/>
            </a:endParaRPr>
          </a:p>
        </p:txBody>
      </p:sp>
      <p:pic>
        <p:nvPicPr>
          <p:cNvPr id="8" name="Picture 2" descr="flower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61" y="2202372"/>
            <a:ext cx="6265333" cy="18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E488AB-3E35-AF40-BA72-11ED6634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27" y="754382"/>
            <a:ext cx="8763000" cy="1810688"/>
          </a:xfrm>
        </p:spPr>
        <p:txBody>
          <a:bodyPr/>
          <a:lstStyle/>
          <a:p>
            <a:r>
              <a:rPr lang="ko-KR" altLang="en-US" sz="5400" b="1" dirty="0"/>
              <a:t>평안한 한 주 되세요</a:t>
            </a:r>
          </a:p>
        </p:txBody>
      </p:sp>
    </p:spTree>
    <p:extLst>
      <p:ext uri="{BB962C8B-B14F-4D97-AF65-F5344CB8AC3E}">
        <p14:creationId xmlns:p14="http://schemas.microsoft.com/office/powerpoint/2010/main" val="16196778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D3BB242F-F673-4165-9AE8-6660E1C0A3D3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66983"/>
            <a:ext cx="10160000" cy="293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장사된 지 사흘 만에 </a:t>
            </a:r>
            <a:endParaRPr kumimoji="0" lang="en-US" altLang="ko-KR" sz="4889" b="1" i="0" u="none" strike="noStrike" kern="1200" cap="none" spc="-126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죽은 자 가운데서</a:t>
            </a:r>
            <a:endParaRPr kumimoji="0" lang="en-US" altLang="ko-KR" sz="4889" b="1" i="0" u="none" strike="noStrike" kern="1200" cap="none" spc="-126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다시 살아나셨으며</a:t>
            </a:r>
            <a:r>
              <a:rPr kumimoji="0" lang="en-US" altLang="ko-KR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2124579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0160000" cy="6350000"/>
          </a:xfrm>
          <a:prstGeom prst="rect">
            <a:avLst/>
          </a:prstGeom>
        </p:spPr>
      </p:pic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91446218-32B2-4BBB-8AF6-406B06D0F422}"/>
              </a:ext>
            </a:extLst>
          </p:cNvPr>
          <p:cNvSpPr/>
          <p:nvPr/>
        </p:nvSpPr>
        <p:spPr>
          <a:xfrm>
            <a:off x="381022" y="585636"/>
            <a:ext cx="9423399" cy="4642557"/>
          </a:xfrm>
          <a:prstGeom prst="roundRect">
            <a:avLst>
              <a:gd name="adj" fmla="val 8555"/>
            </a:avLst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619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10161"/>
            <a:ext cx="10160000" cy="3910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하늘에 오르시어 </a:t>
            </a:r>
            <a:endParaRPr kumimoji="0" lang="en-US" altLang="ko-KR" sz="4889" b="1" i="0" u="none" strike="noStrike" kern="1200" cap="none" spc="-126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전능하신 아버지 </a:t>
            </a:r>
            <a:endParaRPr kumimoji="0" lang="en-US" altLang="ko-KR" sz="4889" b="1" i="0" u="none" strike="noStrike" kern="1200" cap="none" spc="-126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하나님 우편에 </a:t>
            </a:r>
            <a:endParaRPr kumimoji="0" lang="en-US" altLang="ko-KR" sz="4889" b="1" i="0" u="none" strike="noStrike" kern="1200" cap="none" spc="-126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ctr" defTabSz="761966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앉아 계시다가</a:t>
            </a:r>
            <a:r>
              <a:rPr kumimoji="0" lang="en-US" altLang="ko-KR" sz="4889" b="1" i="0" u="none" strike="noStrike" kern="1200" cap="none" spc="-126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463092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주의길예배PPT레이아웃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A408934E3DA40A07120D6CEF0B477" ma:contentTypeVersion="8" ma:contentTypeDescription="Create a new document." ma:contentTypeScope="" ma:versionID="85a59e8546d07f2fc7375d18879ca229">
  <xsd:schema xmlns:xsd="http://www.w3.org/2001/XMLSchema" xmlns:xs="http://www.w3.org/2001/XMLSchema" xmlns:p="http://schemas.microsoft.com/office/2006/metadata/properties" xmlns:ns3="8ba9a3db-de93-440c-bbae-0a8a89899f84" targetNamespace="http://schemas.microsoft.com/office/2006/metadata/properties" ma:root="true" ma:fieldsID="c392e3d24354705c9ed2121e176307bb" ns3:_="">
    <xsd:import namespace="8ba9a3db-de93-440c-bbae-0a8a89899f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9a3db-de93-440c-bbae-0a8a89899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4ADA29-D481-47EB-B5D2-35038A2332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2EB7C4-4310-4680-93C1-B481FAF635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FCAA67-88EA-41B6-AE42-AB9016672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a9a3db-de93-440c-bbae-0a8a89899f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검은상단물감</Template>
  <TotalTime>4979</TotalTime>
  <Words>1134</Words>
  <Application>Microsoft Office PowerPoint</Application>
  <PresentationFormat>사용자 지정</PresentationFormat>
  <Paragraphs>179</Paragraphs>
  <Slides>78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78</vt:i4>
      </vt:variant>
    </vt:vector>
  </HeadingPairs>
  <TitlesOfParts>
    <vt:vector size="91" baseType="lpstr">
      <vt:lpstr>DX봄수채화B</vt:lpstr>
      <vt:lpstr>DX봄수체화B</vt:lpstr>
      <vt:lpstr>굴림</vt:lpstr>
      <vt:lpstr>나눔고딕 ExtraBold</vt:lpstr>
      <vt:lpstr>나눔손글씨 붓</vt:lpstr>
      <vt:lpstr>맑은 고딕</vt:lpstr>
      <vt:lpstr>함초롬돋움</vt:lpstr>
      <vt:lpstr>Arial</vt:lpstr>
      <vt:lpstr>Calibri</vt:lpstr>
      <vt:lpstr>Calibri Light</vt:lpstr>
      <vt:lpstr>주의길예배PPT레이아웃</vt:lpstr>
      <vt:lpstr>기본 디자인</vt:lpstr>
      <vt:lpstr>1_기본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찬 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대표기도</vt:lpstr>
      <vt:lpstr>PowerPoint 프레젠테이션</vt:lpstr>
      <vt:lpstr>성경봉독</vt:lpstr>
      <vt:lpstr>고린도전서 4장 6절</vt:lpstr>
      <vt:lpstr>고린도전서 4장 7절</vt:lpstr>
      <vt:lpstr>고린도전서 4장 8절</vt:lpstr>
      <vt:lpstr>고린도전서 4장 9절</vt:lpstr>
      <vt:lpstr>고린도전서 4장 10절</vt:lpstr>
      <vt:lpstr>고린도전서 4장 11절</vt:lpstr>
      <vt:lpstr>고린도전서 4장 12절</vt:lpstr>
      <vt:lpstr>고린도전서 4장 13절</vt:lpstr>
      <vt:lpstr>PowerPoint 프레젠테이션</vt:lpstr>
      <vt:lpstr>말씀선포</vt:lpstr>
      <vt:lpstr>고린도전서 4장 6절</vt:lpstr>
      <vt:lpstr>고린도전서 4장 6절</vt:lpstr>
      <vt:lpstr>잠언 16장 5절</vt:lpstr>
      <vt:lpstr>잠언 16장 18절</vt:lpstr>
      <vt:lpstr>고린도전서 4장 6절</vt:lpstr>
      <vt:lpstr>고린도전서 4장 7절</vt:lpstr>
      <vt:lpstr>고린도전서 4장 7절</vt:lpstr>
      <vt:lpstr>고린도전서 4장 8절</vt:lpstr>
      <vt:lpstr>고린도전서 4장 9-11절</vt:lpstr>
      <vt:lpstr>고린도전서 4장 12-13절</vt:lpstr>
      <vt:lpstr>PowerPoint 프레젠테이션</vt:lpstr>
      <vt:lpstr>찬 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헌금기도</vt:lpstr>
      <vt:lpstr>PowerPoint 프레젠테이션</vt:lpstr>
      <vt:lpstr>송영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축 도</vt:lpstr>
      <vt:lpstr>PowerPoint 프레젠테이션</vt:lpstr>
      <vt:lpstr>교회소식</vt:lpstr>
      <vt:lpstr>예배 준비</vt:lpstr>
      <vt:lpstr>다음 주 예배 봉사위원</vt:lpstr>
      <vt:lpstr>평안한 한 주 되세요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</dc:creator>
  <cp:lastModifiedBy>Jeong byeongho</cp:lastModifiedBy>
  <cp:revision>193</cp:revision>
  <dcterms:created xsi:type="dcterms:W3CDTF">2020-06-14T07:42:25Z</dcterms:created>
  <dcterms:modified xsi:type="dcterms:W3CDTF">2022-10-16T02:53:27Z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0x010100C66A408934E3DA40A07120D6CEF0B477</vt:lpwstr>
  </property>
</Properties>
</file>